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gif" ContentType="image/gif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61" r:id="rId2"/>
    <p:sldId id="280" r:id="rId3"/>
    <p:sldId id="302" r:id="rId4"/>
    <p:sldId id="282" r:id="rId5"/>
    <p:sldId id="298" r:id="rId6"/>
    <p:sldId id="306" r:id="rId7"/>
    <p:sldId id="307" r:id="rId8"/>
    <p:sldId id="312" r:id="rId9"/>
    <p:sldId id="314" r:id="rId10"/>
    <p:sldId id="315" r:id="rId11"/>
    <p:sldId id="316" r:id="rId12"/>
    <p:sldId id="313" r:id="rId13"/>
    <p:sldId id="308" r:id="rId14"/>
    <p:sldId id="317" r:id="rId15"/>
    <p:sldId id="309" r:id="rId16"/>
    <p:sldId id="320" r:id="rId17"/>
    <p:sldId id="321" r:id="rId18"/>
    <p:sldId id="318" r:id="rId19"/>
    <p:sldId id="322" r:id="rId20"/>
    <p:sldId id="319" r:id="rId21"/>
    <p:sldId id="324" r:id="rId22"/>
    <p:sldId id="323" r:id="rId23"/>
    <p:sldId id="268" r:id="rId2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5C4F"/>
    <a:srgbClr val="464038"/>
    <a:srgbClr val="585146"/>
    <a:srgbClr val="82B928"/>
    <a:srgbClr val="F0872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 autoAdjust="0"/>
  </p:normalViewPr>
  <p:slideViewPr>
    <p:cSldViewPr showGuides="1">
      <p:cViewPr>
        <p:scale>
          <a:sx n="75" d="100"/>
          <a:sy n="75" d="100"/>
        </p:scale>
        <p:origin x="-1740" y="-666"/>
      </p:cViewPr>
      <p:guideLst>
        <p:guide orient="horz" pos="799"/>
        <p:guide orient="horz" pos="3770"/>
        <p:guide orient="horz" pos="1026"/>
        <p:guide orient="horz" pos="3385"/>
        <p:guide orient="horz" pos="527"/>
        <p:guide orient="horz" pos="2387"/>
        <p:guide orient="horz" pos="4058"/>
        <p:guide orient="horz" pos="323"/>
        <p:guide pos="1292"/>
        <p:guide pos="4785"/>
        <p:guide pos="4876"/>
        <p:guide pos="5193"/>
        <p:guide pos="907"/>
        <p:guide pos="325"/>
        <p:guide pos="635"/>
        <p:guide pos="975"/>
      </p:guideLst>
    </p:cSldViewPr>
  </p:slideViewPr>
  <p:outlineViewPr>
    <p:cViewPr>
      <p:scale>
        <a:sx n="33" d="100"/>
        <a:sy n="33" d="100"/>
      </p:scale>
      <p:origin x="48" y="124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26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Classeur_Microsoft_Office_Excel_2007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S’applique plutôt bien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51</c:v>
                </c:pt>
                <c:pt idx="1">
                  <c:v>17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S’applique plutôt mal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40</c:v>
                </c:pt>
                <c:pt idx="1">
                  <c:v>71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Feuil1!$D$2:$D$3</c:f>
              <c:numCache>
                <c:formatCode>General</c:formatCode>
                <c:ptCount val="2"/>
                <c:pt idx="0">
                  <c:v>9</c:v>
                </c:pt>
                <c:pt idx="1">
                  <c:v>12</c:v>
                </c:pt>
              </c:numCache>
            </c:numRef>
          </c:val>
        </c:ser>
        <c:overlap val="100"/>
        <c:axId val="65831680"/>
        <c:axId val="69063040"/>
      </c:barChart>
      <c:catAx>
        <c:axId val="65831680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100" b="1">
                <a:solidFill>
                  <a:schemeClr val="tx2"/>
                </a:solidFill>
              </a:defRPr>
            </a:pPr>
            <a:endParaRPr lang="fr-FR"/>
          </a:p>
        </c:txPr>
        <c:crossAx val="69063040"/>
        <c:crosses val="autoZero"/>
        <c:auto val="1"/>
        <c:lblAlgn val="ctr"/>
        <c:lblOffset val="100"/>
      </c:catAx>
      <c:valAx>
        <c:axId val="69063040"/>
        <c:scaling>
          <c:orientation val="minMax"/>
        </c:scaling>
        <c:delete val="1"/>
        <c:axPos val="t"/>
        <c:numFmt formatCode="0%" sourceLinked="1"/>
        <c:tickLblPos val="none"/>
        <c:crossAx val="658316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000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54E-2"/>
          <c:w val="0.48777665837287604"/>
          <c:h val="0.88970934446437444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Tout à fait d’accord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43</c:v>
                </c:pt>
                <c:pt idx="1">
                  <c:v>31</c:v>
                </c:pt>
                <c:pt idx="2">
                  <c:v>26</c:v>
                </c:pt>
                <c:pt idx="3">
                  <c:v>26</c:v>
                </c:pt>
                <c:pt idx="4">
                  <c:v>17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Plutôt d’accord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45</c:v>
                </c:pt>
                <c:pt idx="1">
                  <c:v>43</c:v>
                </c:pt>
                <c:pt idx="2">
                  <c:v>31</c:v>
                </c:pt>
                <c:pt idx="3">
                  <c:v>26</c:v>
                </c:pt>
                <c:pt idx="4">
                  <c:v>29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Plutôt pas d’accord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6</c:v>
                </c:pt>
                <c:pt idx="1">
                  <c:v>14</c:v>
                </c:pt>
                <c:pt idx="2">
                  <c:v>16</c:v>
                </c:pt>
                <c:pt idx="3">
                  <c:v>18</c:v>
                </c:pt>
                <c:pt idx="4">
                  <c:v>25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Pas du tout d’accord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000" b="1">
                      <a:solidFill>
                        <a:schemeClr val="tx2"/>
                      </a:solidFill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Feuil1!$E$2:$E$6</c:f>
              <c:numCache>
                <c:formatCode>General</c:formatCode>
                <c:ptCount val="5"/>
                <c:pt idx="0">
                  <c:v>2</c:v>
                </c:pt>
                <c:pt idx="1">
                  <c:v>7</c:v>
                </c:pt>
                <c:pt idx="2">
                  <c:v>21</c:v>
                </c:pt>
                <c:pt idx="3">
                  <c:v>24</c:v>
                </c:pt>
                <c:pt idx="4">
                  <c:v>24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layout>
                <c:manualLayout>
                  <c:x val="0"/>
                  <c:y val="-1.1198050304816225E-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Feuil1!$F$2:$F$6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</c:ser>
        <c:overlap val="100"/>
        <c:axId val="86678144"/>
        <c:axId val="86684032"/>
      </c:barChart>
      <c:catAx>
        <c:axId val="8667814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6684032"/>
        <c:crosses val="autoZero"/>
        <c:auto val="1"/>
        <c:lblAlgn val="ctr"/>
        <c:lblOffset val="100"/>
      </c:catAx>
      <c:valAx>
        <c:axId val="86684032"/>
        <c:scaling>
          <c:orientation val="minMax"/>
        </c:scaling>
        <c:delete val="1"/>
        <c:axPos val="t"/>
        <c:numFmt formatCode="0%" sourceLinked="1"/>
        <c:tickLblPos val="none"/>
        <c:crossAx val="86678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6888934320613077E-3"/>
          <c:y val="0.91988764916772858"/>
          <c:w val="0.9973111065679352"/>
          <c:h val="4.9317712494026729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3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7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8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Parce que j’aurais plus de temps pour faire mes achats</c:v>
                </c:pt>
                <c:pt idx="1">
                  <c:v>Pour pouvoir faire mes choix en famille</c:v>
                </c:pt>
                <c:pt idx="2">
                  <c:v>Parce qu’il y a moins de circulation sur la route le dimanche</c:v>
                </c:pt>
                <c:pt idx="3">
                  <c:v>Autre</c:v>
                </c:pt>
                <c:pt idx="4">
                  <c:v>Sans opinion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64</c:v>
                </c:pt>
                <c:pt idx="1">
                  <c:v>40</c:v>
                </c:pt>
                <c:pt idx="2">
                  <c:v>36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</c:ser>
        <c:axId val="65753856"/>
        <c:axId val="65755392"/>
      </c:barChart>
      <c:catAx>
        <c:axId val="65753856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65755392"/>
        <c:crosses val="autoZero"/>
        <c:auto val="1"/>
        <c:lblAlgn val="ctr"/>
        <c:lblOffset val="100"/>
      </c:catAx>
      <c:valAx>
        <c:axId val="65755392"/>
        <c:scaling>
          <c:orientation val="minMax"/>
        </c:scaling>
        <c:delete val="1"/>
        <c:axPos val="t"/>
        <c:numFmt formatCode="General" sourceLinked="1"/>
        <c:tickLblPos val="none"/>
        <c:crossAx val="657538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3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7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8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Parce que j’aurais plus de temps pour faire mes achats</c:v>
                </c:pt>
                <c:pt idx="1">
                  <c:v>Pour pouvoir faire mes choix en famille</c:v>
                </c:pt>
                <c:pt idx="2">
                  <c:v>Parce qu’il y a moins de circulation sur la route le dimanche</c:v>
                </c:pt>
                <c:pt idx="3">
                  <c:v>Autre</c:v>
                </c:pt>
                <c:pt idx="4">
                  <c:v>Sans opinion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72</c:v>
                </c:pt>
                <c:pt idx="1">
                  <c:v>40</c:v>
                </c:pt>
                <c:pt idx="2">
                  <c:v>38</c:v>
                </c:pt>
                <c:pt idx="3">
                  <c:v>7</c:v>
                </c:pt>
                <c:pt idx="4">
                  <c:v>2</c:v>
                </c:pt>
              </c:numCache>
            </c:numRef>
          </c:val>
        </c:ser>
        <c:axId val="65785216"/>
        <c:axId val="65787008"/>
      </c:barChart>
      <c:catAx>
        <c:axId val="65785216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65787008"/>
        <c:crosses val="autoZero"/>
        <c:auto val="1"/>
        <c:lblAlgn val="ctr"/>
        <c:lblOffset val="100"/>
      </c:catAx>
      <c:valAx>
        <c:axId val="65787008"/>
        <c:scaling>
          <c:orientation val="minMax"/>
        </c:scaling>
        <c:delete val="1"/>
        <c:axPos val="t"/>
        <c:numFmt formatCode="General" sourceLinked="1"/>
        <c:tickLblPos val="none"/>
        <c:crossAx val="657852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72E-2"/>
          <c:w val="0.48777665837287626"/>
          <c:h val="0.88970934446437466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Souvent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Décorer votre intérieur</c:v>
                </c:pt>
                <c:pt idx="5">
                  <c:v>Jardiner ou vous occuper de vos plantes de balcon ou d’intérieur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37</c:v>
                </c:pt>
                <c:pt idx="1">
                  <c:v>41</c:v>
                </c:pt>
                <c:pt idx="2">
                  <c:v>23</c:v>
                </c:pt>
                <c:pt idx="3">
                  <c:v>16</c:v>
                </c:pt>
                <c:pt idx="4">
                  <c:v>11</c:v>
                </c:pt>
                <c:pt idx="5">
                  <c:v>17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De temps en temps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Décorer votre intérieur</c:v>
                </c:pt>
                <c:pt idx="5">
                  <c:v>Jardiner ou vous occuper de vos plantes de balcon ou d’intérieur</c:v>
                </c:pt>
              </c:strCache>
            </c:strRef>
          </c:cat>
          <c:val>
            <c:numRef>
              <c:f>Feuil1!$C$2:$C$7</c:f>
              <c:numCache>
                <c:formatCode>General</c:formatCode>
                <c:ptCount val="6"/>
                <c:pt idx="0">
                  <c:v>51</c:v>
                </c:pt>
                <c:pt idx="1">
                  <c:v>38</c:v>
                </c:pt>
                <c:pt idx="2">
                  <c:v>46</c:v>
                </c:pt>
                <c:pt idx="3">
                  <c:v>42</c:v>
                </c:pt>
                <c:pt idx="4">
                  <c:v>45</c:v>
                </c:pt>
                <c:pt idx="5">
                  <c:v>35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Rarement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layout>
                <c:manualLayout>
                  <c:x val="-2.6016262827349315E-3"/>
                  <c:y val="5.5996864545914925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Décorer votre intérieur</c:v>
                </c:pt>
                <c:pt idx="5">
                  <c:v>Jardiner ou vous occuper de vos plantes de balcon ou d’intérieur</c:v>
                </c:pt>
              </c:strCache>
            </c:strRef>
          </c:cat>
          <c:val>
            <c:numRef>
              <c:f>Feuil1!$D$2:$D$7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23</c:v>
                </c:pt>
                <c:pt idx="3">
                  <c:v>28</c:v>
                </c:pt>
                <c:pt idx="4">
                  <c:v>32</c:v>
                </c:pt>
                <c:pt idx="5">
                  <c:v>19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Jamais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Décorer votre intérieur</c:v>
                </c:pt>
                <c:pt idx="5">
                  <c:v>Jardiner ou vous occuper de vos plantes de balcon ou d’intérieur</c:v>
                </c:pt>
              </c:strCache>
            </c:strRef>
          </c:cat>
          <c:val>
            <c:numRef>
              <c:f>Feuil1!$E$2:$E$7</c:f>
              <c:numCache>
                <c:formatCode>General</c:formatCode>
                <c:ptCount val="6"/>
                <c:pt idx="0">
                  <c:v>1</c:v>
                </c:pt>
                <c:pt idx="1">
                  <c:v>6</c:v>
                </c:pt>
                <c:pt idx="2">
                  <c:v>7</c:v>
                </c:pt>
                <c:pt idx="3">
                  <c:v>13</c:v>
                </c:pt>
                <c:pt idx="4">
                  <c:v>10</c:v>
                </c:pt>
                <c:pt idx="5">
                  <c:v>25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Décorer votre intérieur</c:v>
                </c:pt>
                <c:pt idx="5">
                  <c:v>Jardiner ou vous occuper de vos plantes de balcon ou d’intérieur</c:v>
                </c:pt>
              </c:strCache>
            </c:strRef>
          </c:cat>
          <c:val>
            <c:numRef>
              <c:f>Feuil1!$F$2:$F$7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</c:ser>
        <c:overlap val="100"/>
        <c:axId val="86805120"/>
        <c:axId val="86827392"/>
      </c:barChart>
      <c:catAx>
        <c:axId val="86805120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6827392"/>
        <c:crosses val="autoZero"/>
        <c:auto val="1"/>
        <c:lblAlgn val="ctr"/>
        <c:lblOffset val="100"/>
      </c:catAx>
      <c:valAx>
        <c:axId val="86827392"/>
        <c:scaling>
          <c:orientation val="minMax"/>
        </c:scaling>
        <c:delete val="1"/>
        <c:axPos val="t"/>
        <c:numFmt formatCode="0%" sourceLinked="1"/>
        <c:tickLblPos val="none"/>
        <c:crossAx val="86805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226871617439294"/>
          <c:w val="0.99731110656793498"/>
          <c:h val="4.9317712494026764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54E-2"/>
          <c:w val="0.48777665837287604"/>
          <c:h val="0.88970934446437444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Souvent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Jardiner ou vous occuper de vos plantes de balcon ou d’intérieur</c:v>
                </c:pt>
                <c:pt idx="5">
                  <c:v>Décorer votre intérieur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40</c:v>
                </c:pt>
                <c:pt idx="1">
                  <c:v>42</c:v>
                </c:pt>
                <c:pt idx="2">
                  <c:v>18</c:v>
                </c:pt>
                <c:pt idx="3">
                  <c:v>19</c:v>
                </c:pt>
                <c:pt idx="4">
                  <c:v>19</c:v>
                </c:pt>
                <c:pt idx="5">
                  <c:v>11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De temps en temps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Jardiner ou vous occuper de vos plantes de balcon ou d’intérieur</c:v>
                </c:pt>
                <c:pt idx="5">
                  <c:v>Décorer votre intérieur</c:v>
                </c:pt>
              </c:strCache>
            </c:strRef>
          </c:cat>
          <c:val>
            <c:numRef>
              <c:f>Feuil1!$C$2:$C$7</c:f>
              <c:numCache>
                <c:formatCode>General</c:formatCode>
                <c:ptCount val="6"/>
                <c:pt idx="0">
                  <c:v>48</c:v>
                </c:pt>
                <c:pt idx="1">
                  <c:v>37</c:v>
                </c:pt>
                <c:pt idx="2">
                  <c:v>44</c:v>
                </c:pt>
                <c:pt idx="3">
                  <c:v>42</c:v>
                </c:pt>
                <c:pt idx="4">
                  <c:v>39</c:v>
                </c:pt>
                <c:pt idx="5">
                  <c:v>44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Rarement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Jardiner ou vous occuper de vos plantes de balcon ou d’intérieur</c:v>
                </c:pt>
                <c:pt idx="5">
                  <c:v>Décorer votre intérieur</c:v>
                </c:pt>
              </c:strCache>
            </c:strRef>
          </c:cat>
          <c:val>
            <c:numRef>
              <c:f>Feuil1!$D$2:$D$7</c:f>
              <c:numCache>
                <c:formatCode>General</c:formatCode>
                <c:ptCount val="6"/>
                <c:pt idx="0">
                  <c:v>10</c:v>
                </c:pt>
                <c:pt idx="1">
                  <c:v>14</c:v>
                </c:pt>
                <c:pt idx="2">
                  <c:v>27</c:v>
                </c:pt>
                <c:pt idx="3">
                  <c:v>27</c:v>
                </c:pt>
                <c:pt idx="4">
                  <c:v>21</c:v>
                </c:pt>
                <c:pt idx="5">
                  <c:v>32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Jamais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Jardiner ou vous occuper de vos plantes de balcon ou d’intérieur</c:v>
                </c:pt>
                <c:pt idx="5">
                  <c:v>Décorer votre intérieur</c:v>
                </c:pt>
              </c:strCache>
            </c:strRef>
          </c:cat>
          <c:val>
            <c:numRef>
              <c:f>Feuil1!$E$2:$E$7</c:f>
              <c:numCache>
                <c:formatCode>General</c:formatCode>
                <c:ptCount val="6"/>
                <c:pt idx="0">
                  <c:v>1</c:v>
                </c:pt>
                <c:pt idx="1">
                  <c:v>6</c:v>
                </c:pt>
                <c:pt idx="2">
                  <c:v>9</c:v>
                </c:pt>
                <c:pt idx="3">
                  <c:v>11</c:v>
                </c:pt>
                <c:pt idx="4">
                  <c:v>19</c:v>
                </c:pt>
                <c:pt idx="5">
                  <c:v>11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strRef>
              <c:f>Feuil1!$A$2:$A$7</c:f>
              <c:strCache>
                <c:ptCount val="6"/>
                <c:pt idx="0">
                  <c:v>Se promener</c:v>
                </c:pt>
                <c:pt idx="1">
                  <c:v>Cuisiner</c:v>
                </c:pt>
                <c:pt idx="2">
                  <c:v>Pratiquer des activités culturelles (exposition, cinéma, musée…)</c:v>
                </c:pt>
                <c:pt idx="3">
                  <c:v>Bricoler</c:v>
                </c:pt>
                <c:pt idx="4">
                  <c:v>Jardiner ou vous occuper de vos plantes de balcon ou d’intérieur</c:v>
                </c:pt>
                <c:pt idx="5">
                  <c:v>Décorer votre intérieur</c:v>
                </c:pt>
              </c:strCache>
            </c:strRef>
          </c:cat>
          <c:val>
            <c:numRef>
              <c:f>Feuil1!$F$2:$F$7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overlap val="100"/>
        <c:axId val="87053824"/>
        <c:axId val="87055360"/>
      </c:barChart>
      <c:catAx>
        <c:axId val="8705382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7055360"/>
        <c:crosses val="autoZero"/>
        <c:auto val="1"/>
        <c:lblAlgn val="ctr"/>
        <c:lblOffset val="100"/>
      </c:catAx>
      <c:valAx>
        <c:axId val="87055360"/>
        <c:scaling>
          <c:orientation val="minMax"/>
        </c:scaling>
        <c:delete val="1"/>
        <c:axPos val="t"/>
        <c:numFmt formatCode="0%" sourceLinked="1"/>
        <c:tickLblPos val="none"/>
        <c:crossAx val="870538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2268716174392973"/>
          <c:w val="0.9973111065679352"/>
          <c:h val="4.9317712494026729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43535579259665297"/>
          <c:y val="3.2738393366128792E-2"/>
          <c:w val="0.55655288375518119"/>
          <c:h val="0.88567071782552464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Correspond tout à fait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Créer quelque chose de ses propres mains</c:v>
                </c:pt>
                <c:pt idx="1">
                  <c:v>Aménager, décorer son intérieur à moindre coût</c:v>
                </c:pt>
                <c:pt idx="2">
                  <c:v>Partager un moment entre amis / famille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Feuil1!$B$2:$B$11</c:f>
              <c:numCache>
                <c:formatCode>General</c:formatCode>
                <c:ptCount val="10"/>
                <c:pt idx="0">
                  <c:v>25</c:v>
                </c:pt>
                <c:pt idx="1">
                  <c:v>21</c:v>
                </c:pt>
                <c:pt idx="2">
                  <c:v>25</c:v>
                </c:pt>
                <c:pt idx="3">
                  <c:v>18</c:v>
                </c:pt>
                <c:pt idx="4">
                  <c:v>17</c:v>
                </c:pt>
                <c:pt idx="5">
                  <c:v>19</c:v>
                </c:pt>
                <c:pt idx="6">
                  <c:v>15</c:v>
                </c:pt>
                <c:pt idx="7">
                  <c:v>17</c:v>
                </c:pt>
                <c:pt idx="8">
                  <c:v>16</c:v>
                </c:pt>
                <c:pt idx="9">
                  <c:v>13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Correspond plutôt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Créer quelque chose de ses propres mains</c:v>
                </c:pt>
                <c:pt idx="1">
                  <c:v>Aménager, décorer son intérieur à moindre coût</c:v>
                </c:pt>
                <c:pt idx="2">
                  <c:v>Partager un moment entre amis / famille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Feuil1!$C$2:$C$11</c:f>
              <c:numCache>
                <c:formatCode>General</c:formatCode>
                <c:ptCount val="10"/>
                <c:pt idx="0">
                  <c:v>51</c:v>
                </c:pt>
                <c:pt idx="1">
                  <c:v>54</c:v>
                </c:pt>
                <c:pt idx="2">
                  <c:v>46</c:v>
                </c:pt>
                <c:pt idx="3">
                  <c:v>52</c:v>
                </c:pt>
                <c:pt idx="4">
                  <c:v>49</c:v>
                </c:pt>
                <c:pt idx="5">
                  <c:v>46</c:v>
                </c:pt>
                <c:pt idx="6">
                  <c:v>50</c:v>
                </c:pt>
                <c:pt idx="7">
                  <c:v>43</c:v>
                </c:pt>
                <c:pt idx="8">
                  <c:v>43</c:v>
                </c:pt>
                <c:pt idx="9">
                  <c:v>37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Ne correspond plutôt pas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Créer quelque chose de ses propres mains</c:v>
                </c:pt>
                <c:pt idx="1">
                  <c:v>Aménager, décorer son intérieur à moindre coût</c:v>
                </c:pt>
                <c:pt idx="2">
                  <c:v>Partager un moment entre amis / famille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Feuil1!$D$2:$D$11</c:f>
              <c:numCache>
                <c:formatCode>General</c:formatCode>
                <c:ptCount val="10"/>
                <c:pt idx="0">
                  <c:v>16</c:v>
                </c:pt>
                <c:pt idx="1">
                  <c:v>16</c:v>
                </c:pt>
                <c:pt idx="2">
                  <c:v>18</c:v>
                </c:pt>
                <c:pt idx="3">
                  <c:v>20</c:v>
                </c:pt>
                <c:pt idx="4">
                  <c:v>22</c:v>
                </c:pt>
                <c:pt idx="5">
                  <c:v>21</c:v>
                </c:pt>
                <c:pt idx="6">
                  <c:v>22</c:v>
                </c:pt>
                <c:pt idx="7">
                  <c:v>24</c:v>
                </c:pt>
                <c:pt idx="8">
                  <c:v>17</c:v>
                </c:pt>
                <c:pt idx="9">
                  <c:v>33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Ne correspond pas du tout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Créer quelque chose de ses propres mains</c:v>
                </c:pt>
                <c:pt idx="1">
                  <c:v>Aménager, décorer son intérieur à moindre coût</c:v>
                </c:pt>
                <c:pt idx="2">
                  <c:v>Partager un moment entre amis / famille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Feuil1!$E$2:$E$11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8</c:v>
                </c:pt>
                <c:pt idx="3">
                  <c:v>6</c:v>
                </c:pt>
                <c:pt idx="4">
                  <c:v>8</c:v>
                </c:pt>
                <c:pt idx="5">
                  <c:v>9</c:v>
                </c:pt>
                <c:pt idx="6">
                  <c:v>9</c:v>
                </c:pt>
                <c:pt idx="7">
                  <c:v>12</c:v>
                </c:pt>
                <c:pt idx="8">
                  <c:v>12</c:v>
                </c:pt>
                <c:pt idx="9">
                  <c:v>13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NSPP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Créer quelque chose de ses propres mains</c:v>
                </c:pt>
                <c:pt idx="1">
                  <c:v>Aménager, décorer son intérieur à moindre coût</c:v>
                </c:pt>
                <c:pt idx="2">
                  <c:v>Partager un moment entre amis / famille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Feuil1!$F$2:$F$11</c:f>
              <c:numCache>
                <c:formatCode>General</c:formatCode>
                <c:ptCount val="10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12</c:v>
                </c:pt>
                <c:pt idx="9">
                  <c:v>4</c:v>
                </c:pt>
              </c:numCache>
            </c:numRef>
          </c:val>
        </c:ser>
        <c:overlap val="100"/>
        <c:axId val="86934272"/>
        <c:axId val="86935808"/>
      </c:barChart>
      <c:catAx>
        <c:axId val="86934272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</a:defRPr>
            </a:pPr>
            <a:endParaRPr lang="fr-FR"/>
          </a:p>
        </c:txPr>
        <c:crossAx val="86935808"/>
        <c:crosses val="autoZero"/>
        <c:auto val="1"/>
        <c:lblAlgn val="ctr"/>
        <c:lblOffset val="100"/>
      </c:catAx>
      <c:valAx>
        <c:axId val="86935808"/>
        <c:scaling>
          <c:orientation val="minMax"/>
        </c:scaling>
        <c:delete val="1"/>
        <c:axPos val="t"/>
        <c:numFmt formatCode="0%" sourceLinked="1"/>
        <c:tickLblPos val="none"/>
        <c:crossAx val="86934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5215103604153672"/>
          <c:w val="0.99731110656793542"/>
          <c:h val="4.7848963958467404E-2"/>
        </c:manualLayout>
      </c:layout>
      <c:txPr>
        <a:bodyPr/>
        <a:lstStyle/>
        <a:p>
          <a:pPr>
            <a:defRPr sz="10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43535579259665302"/>
          <c:y val="3.2738393366128792E-2"/>
          <c:w val="0.55655288375518119"/>
          <c:h val="0.88567071782552464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Correspond tout à fait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Aménager, décorer son intérieur à moindre coût</c:v>
                </c:pt>
                <c:pt idx="1">
                  <c:v>Partager un moment entre amis / famille</c:v>
                </c:pt>
                <c:pt idx="2">
                  <c:v>Créer quelque chose de ses propres mains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Feuil1!$B$2:$B$11</c:f>
              <c:numCache>
                <c:formatCode>General</c:formatCode>
                <c:ptCount val="10"/>
                <c:pt idx="0">
                  <c:v>21</c:v>
                </c:pt>
                <c:pt idx="1">
                  <c:v>26</c:v>
                </c:pt>
                <c:pt idx="2">
                  <c:v>26</c:v>
                </c:pt>
                <c:pt idx="3">
                  <c:v>23</c:v>
                </c:pt>
                <c:pt idx="4">
                  <c:v>21</c:v>
                </c:pt>
                <c:pt idx="5">
                  <c:v>23</c:v>
                </c:pt>
                <c:pt idx="6">
                  <c:v>19</c:v>
                </c:pt>
                <c:pt idx="7">
                  <c:v>19</c:v>
                </c:pt>
                <c:pt idx="8">
                  <c:v>16</c:v>
                </c:pt>
                <c:pt idx="9">
                  <c:v>13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Correspond plutôt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Aménager, décorer son intérieur à moindre coût</c:v>
                </c:pt>
                <c:pt idx="1">
                  <c:v>Partager un moment entre amis / famille</c:v>
                </c:pt>
                <c:pt idx="2">
                  <c:v>Créer quelque chose de ses propres mains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Feuil1!$C$2:$C$11</c:f>
              <c:numCache>
                <c:formatCode>General</c:formatCode>
                <c:ptCount val="10"/>
                <c:pt idx="0">
                  <c:v>57</c:v>
                </c:pt>
                <c:pt idx="1">
                  <c:v>50</c:v>
                </c:pt>
                <c:pt idx="2">
                  <c:v>49</c:v>
                </c:pt>
                <c:pt idx="3">
                  <c:v>49</c:v>
                </c:pt>
                <c:pt idx="4">
                  <c:v>47</c:v>
                </c:pt>
                <c:pt idx="5">
                  <c:v>43</c:v>
                </c:pt>
                <c:pt idx="6">
                  <c:v>46</c:v>
                </c:pt>
                <c:pt idx="7">
                  <c:v>43</c:v>
                </c:pt>
                <c:pt idx="8">
                  <c:v>37</c:v>
                </c:pt>
                <c:pt idx="9">
                  <c:v>38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Ne correspond plutôt pas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Aménager, décorer son intérieur à moindre coût</c:v>
                </c:pt>
                <c:pt idx="1">
                  <c:v>Partager un moment entre amis / famille</c:v>
                </c:pt>
                <c:pt idx="2">
                  <c:v>Créer quelque chose de ses propres mains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Feuil1!$D$2:$D$11</c:f>
              <c:numCache>
                <c:formatCode>General</c:formatCode>
                <c:ptCount val="10"/>
                <c:pt idx="0">
                  <c:v>14</c:v>
                </c:pt>
                <c:pt idx="1">
                  <c:v>15</c:v>
                </c:pt>
                <c:pt idx="2">
                  <c:v>17</c:v>
                </c:pt>
                <c:pt idx="3">
                  <c:v>19</c:v>
                </c:pt>
                <c:pt idx="4">
                  <c:v>20</c:v>
                </c:pt>
                <c:pt idx="5">
                  <c:v>22</c:v>
                </c:pt>
                <c:pt idx="6">
                  <c:v>21</c:v>
                </c:pt>
                <c:pt idx="7">
                  <c:v>24</c:v>
                </c:pt>
                <c:pt idx="8">
                  <c:v>19</c:v>
                </c:pt>
                <c:pt idx="9">
                  <c:v>31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Ne correspond pas du tout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Aménager, décorer son intérieur à moindre coût</c:v>
                </c:pt>
                <c:pt idx="1">
                  <c:v>Partager un moment entre amis / famille</c:v>
                </c:pt>
                <c:pt idx="2">
                  <c:v>Créer quelque chose de ses propres mains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Feuil1!$E$2:$E$11</c:f>
              <c:numCache>
                <c:formatCode>General</c:formatCode>
                <c:ptCount val="10"/>
                <c:pt idx="0">
                  <c:v>4</c:v>
                </c:pt>
                <c:pt idx="1">
                  <c:v>7</c:v>
                </c:pt>
                <c:pt idx="2">
                  <c:v>5</c:v>
                </c:pt>
                <c:pt idx="3">
                  <c:v>6</c:v>
                </c:pt>
                <c:pt idx="4">
                  <c:v>8</c:v>
                </c:pt>
                <c:pt idx="5">
                  <c:v>7</c:v>
                </c:pt>
                <c:pt idx="6">
                  <c:v>9</c:v>
                </c:pt>
                <c:pt idx="7">
                  <c:v>9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NSPP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Feuil1!$A$2:$A$11</c:f>
              <c:strCache>
                <c:ptCount val="10"/>
                <c:pt idx="0">
                  <c:v>Aménager, décorer son intérieur à moindre coût</c:v>
                </c:pt>
                <c:pt idx="1">
                  <c:v>Partager un moment entre amis / famille</c:v>
                </c:pt>
                <c:pt idx="2">
                  <c:v>Créer quelque chose de ses propres mains</c:v>
                </c:pt>
                <c:pt idx="3">
                  <c:v>S’amuser</c:v>
                </c:pt>
                <c:pt idx="4">
                  <c:v>Faire une pause</c:v>
                </c:pt>
                <c:pt idx="5">
                  <c:v>Se ressourcer</c:v>
                </c:pt>
                <c:pt idx="6">
                  <c:v>Occuper le temps libre</c:v>
                </c:pt>
                <c:pt idx="7">
                  <c:v>Se divertir à petit prix</c:v>
                </c:pt>
                <c:pt idx="8">
                  <c:v>Apprendre des choses à ses enfants</c:v>
                </c:pt>
                <c:pt idx="9">
                  <c:v>Entretenir sa forme</c:v>
                </c:pt>
              </c:strCache>
            </c:strRef>
          </c:cat>
          <c:val>
            <c:numRef>
              <c:f>Feuil1!$F$2:$F$11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15</c:v>
                </c:pt>
                <c:pt idx="9">
                  <c:v>5</c:v>
                </c:pt>
              </c:numCache>
            </c:numRef>
          </c:val>
        </c:ser>
        <c:overlap val="100"/>
        <c:axId val="87030784"/>
        <c:axId val="93123328"/>
      </c:barChart>
      <c:catAx>
        <c:axId val="8703078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</a:defRPr>
            </a:pPr>
            <a:endParaRPr lang="fr-FR"/>
          </a:p>
        </c:txPr>
        <c:crossAx val="93123328"/>
        <c:crosses val="autoZero"/>
        <c:auto val="1"/>
        <c:lblAlgn val="ctr"/>
        <c:lblOffset val="100"/>
      </c:catAx>
      <c:valAx>
        <c:axId val="93123328"/>
        <c:scaling>
          <c:orientation val="minMax"/>
        </c:scaling>
        <c:delete val="1"/>
        <c:axPos val="t"/>
        <c:numFmt formatCode="0%" sourceLinked="1"/>
        <c:tickLblPos val="none"/>
        <c:crossAx val="87030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5215103604153684"/>
          <c:w val="0.99731110656793531"/>
          <c:h val="4.7848963958467404E-2"/>
        </c:manualLayout>
      </c:layout>
      <c:txPr>
        <a:bodyPr/>
        <a:lstStyle/>
        <a:p>
          <a:pPr>
            <a:defRPr sz="10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Oui, une fois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Repousser votre activité de bricolage à un autre jour parce que les magasins sont fermés et que vous avez besoin de matériel</c:v>
                </c:pt>
                <c:pt idx="1">
                  <c:v>Faire des achats dans des magasins de bricolage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13</c:v>
                </c:pt>
                <c:pt idx="1">
                  <c:v>11</c:v>
                </c:pt>
                <c:pt idx="2">
                  <c:v>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Oui, plusieurs fois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Repousser votre activité de bricolage à un autre jour parce que les magasins sont fermés et que vous avez besoin de matériel</c:v>
                </c:pt>
                <c:pt idx="1">
                  <c:v>Faire des achats dans des magasins de bricolage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40</c:v>
                </c:pt>
                <c:pt idx="1">
                  <c:v>32</c:v>
                </c:pt>
                <c:pt idx="2">
                  <c:v>33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Non, jamais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Repousser votre activité de bricolage à un autre jour parce que les magasins sont fermés et que vous avez besoin de matériel</c:v>
                </c:pt>
                <c:pt idx="1">
                  <c:v>Faire des achats dans des magasins de bricolage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44</c:v>
                </c:pt>
                <c:pt idx="1">
                  <c:v>54</c:v>
                </c:pt>
                <c:pt idx="2">
                  <c:v>53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Repousser votre activité de bricolage à un autre jour parce que les magasins sont fermés et que vous avez besoin de matériel</c:v>
                </c:pt>
                <c:pt idx="1">
                  <c:v>Faire des achats dans des magasins de bricolage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6</c:v>
                </c:pt>
              </c:numCache>
            </c:numRef>
          </c:val>
        </c:ser>
        <c:overlap val="100"/>
        <c:axId val="95593600"/>
        <c:axId val="95595136"/>
      </c:barChart>
      <c:catAx>
        <c:axId val="95593600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95595136"/>
        <c:crosses val="autoZero"/>
        <c:auto val="1"/>
        <c:lblAlgn val="ctr"/>
        <c:lblOffset val="100"/>
      </c:catAx>
      <c:valAx>
        <c:axId val="95595136"/>
        <c:scaling>
          <c:orientation val="minMax"/>
        </c:scaling>
        <c:delete val="1"/>
        <c:axPos val="t"/>
        <c:numFmt formatCode="0%" sourceLinked="1"/>
        <c:tickLblPos val="none"/>
        <c:crossAx val="955936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3149215499353122"/>
          <c:w val="0.83391364610064445"/>
          <c:h val="5.1439848977353646E-2"/>
        </c:manualLayout>
      </c:layout>
      <c:txPr>
        <a:bodyPr/>
        <a:lstStyle/>
        <a:p>
          <a:pPr>
            <a:defRPr sz="10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Oui, une fois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Faire des achats dans des magasins de bricolage</c:v>
                </c:pt>
                <c:pt idx="1">
                  <c:v>Repousser votre activité de bricolage à un autre jour parce que les magasins sont fermés et que vous avez besoin de matériel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13</c:v>
                </c:pt>
                <c:pt idx="1">
                  <c:v>13</c:v>
                </c:pt>
                <c:pt idx="2">
                  <c:v>13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Oui, plusieurs fois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Faire des achats dans des magasins de bricolage</c:v>
                </c:pt>
                <c:pt idx="1">
                  <c:v>Repousser votre activité de bricolage à un autre jour parce que les magasins sont fermés et que vous avez besoin de matériel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63</c:v>
                </c:pt>
                <c:pt idx="1">
                  <c:v>41</c:v>
                </c:pt>
                <c:pt idx="2">
                  <c:v>35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Non, jamais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Faire des achats dans des magasins de bricolage</c:v>
                </c:pt>
                <c:pt idx="1">
                  <c:v>Repousser votre activité de bricolage à un autre jour parce que les magasins sont fermés et que vous avez besoin de matériel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22</c:v>
                </c:pt>
                <c:pt idx="1">
                  <c:v>43</c:v>
                </c:pt>
                <c:pt idx="2">
                  <c:v>47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Faire des achats dans des magasins de bricolage</c:v>
                </c:pt>
                <c:pt idx="1">
                  <c:v>Repousser votre activité de bricolage à un autre jour parce que les magasins sont fermés et que vous avez besoin de matériel</c:v>
                </c:pt>
                <c:pt idx="2">
                  <c:v>Repousser votre activité de bricolage à un autre jour parce que vous ne savez pas comment vous y prendre et que vous n’avez pas trouvé de conseils utiles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5</c:v>
                </c:pt>
              </c:numCache>
            </c:numRef>
          </c:val>
        </c:ser>
        <c:overlap val="100"/>
        <c:axId val="93408256"/>
        <c:axId val="93422336"/>
      </c:barChart>
      <c:catAx>
        <c:axId val="93408256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93422336"/>
        <c:crosses val="autoZero"/>
        <c:auto val="1"/>
        <c:lblAlgn val="ctr"/>
        <c:lblOffset val="100"/>
      </c:catAx>
      <c:valAx>
        <c:axId val="93422336"/>
        <c:scaling>
          <c:orientation val="minMax"/>
        </c:scaling>
        <c:delete val="1"/>
        <c:axPos val="t"/>
        <c:numFmt formatCode="0%" sourceLinked="1"/>
        <c:tickLblPos val="none"/>
        <c:crossAx val="93408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3149215499353122"/>
          <c:w val="1"/>
          <c:h val="5.1439848977353646E-2"/>
        </c:manualLayout>
      </c:layout>
      <c:txPr>
        <a:bodyPr/>
        <a:lstStyle/>
        <a:p>
          <a:pPr>
            <a:defRPr sz="10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20934710958041824"/>
          <c:y val="0.15920019303410826"/>
          <c:w val="0.5913844330686906"/>
          <c:h val="0.72074977780246663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130286093567952"/>
                  <c:y val="8.0516227363626264E-2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6578855910596829"/>
                  <c:y val="-7.1382259610043533E-2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Sans opinion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39</c:v>
                </c:pt>
                <c:pt idx="1">
                  <c:v>58</c:v>
                </c:pt>
                <c:pt idx="2">
                  <c:v>3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44025247194756173"/>
          <c:y val="5.5430349008840314E-2"/>
          <c:w val="0.53409368656008005"/>
          <c:h val="0.88913930198231839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S’applique plutôt bien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63</c:v>
                </c:pt>
                <c:pt idx="1">
                  <c:v>40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S’applique plutôt mal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31</c:v>
                </c:pt>
                <c:pt idx="1">
                  <c:v>51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Vous avez le sentiment de courir toute la semaine</c:v>
                </c:pt>
                <c:pt idx="1">
                  <c:v>Vous passez trop de temps dans les transports pendant la semaine</c:v>
                </c:pt>
              </c:strCache>
            </c:strRef>
          </c:cat>
          <c:val>
            <c:numRef>
              <c:f>Feuil1!$D$2:$D$3</c:f>
              <c:numCache>
                <c:formatCode>General</c:formatCode>
                <c:ptCount val="2"/>
                <c:pt idx="0">
                  <c:v>6</c:v>
                </c:pt>
                <c:pt idx="1">
                  <c:v>9</c:v>
                </c:pt>
              </c:numCache>
            </c:numRef>
          </c:val>
        </c:ser>
        <c:overlap val="100"/>
        <c:axId val="80029952"/>
        <c:axId val="80052224"/>
      </c:barChart>
      <c:catAx>
        <c:axId val="80029952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100" b="1">
                <a:solidFill>
                  <a:schemeClr val="tx2"/>
                </a:solidFill>
              </a:defRPr>
            </a:pPr>
            <a:endParaRPr lang="fr-FR"/>
          </a:p>
        </c:txPr>
        <c:crossAx val="80052224"/>
        <c:crosses val="autoZero"/>
        <c:auto val="1"/>
        <c:lblAlgn val="ctr"/>
        <c:lblOffset val="100"/>
      </c:catAx>
      <c:valAx>
        <c:axId val="80052224"/>
        <c:scaling>
          <c:orientation val="minMax"/>
        </c:scaling>
        <c:delete val="1"/>
        <c:axPos val="t"/>
        <c:numFmt formatCode="0%" sourceLinked="1"/>
        <c:tickLblPos val="none"/>
        <c:crossAx val="800299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20934710958041833"/>
          <c:y val="0.15920019303410832"/>
          <c:w val="0.5913844330686906"/>
          <c:h val="0.72074977780246663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58249876997794"/>
                  <c:y val="-2.1569102703435272E-3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6578872188804419"/>
                  <c:y val="-5.2437209569008904E-3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Feuil1!$A$2:$A$4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Sans opinion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45</c:v>
                </c:pt>
                <c:pt idx="1">
                  <c:v>51</c:v>
                </c:pt>
                <c:pt idx="2">
                  <c:v>4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20934710958041833"/>
          <c:y val="0.15920019303410832"/>
          <c:w val="0.5913844330686906"/>
          <c:h val="0.72074977780246663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4.9335686348240988E-3"/>
                  <c:y val="3.3546619820020002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6.9370497295172334E-2"/>
                  <c:y val="-0.15432313076324874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-7.2521678502958362E-2"/>
                  <c:y val="2.8935587018109239E-2"/>
                </c:manualLayout>
              </c:layout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Feuil1!$A$2:$A$4</c:f>
              <c:strCache>
                <c:ptCount val="3"/>
                <c:pt idx="0">
                  <c:v>Justifiée</c:v>
                </c:pt>
                <c:pt idx="1">
                  <c:v>Pas justifiée</c:v>
                </c:pt>
                <c:pt idx="2">
                  <c:v>Sans opinion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12</c:v>
                </c:pt>
                <c:pt idx="1">
                  <c:v>71</c:v>
                </c:pt>
                <c:pt idx="2">
                  <c:v>17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20934710958041844"/>
          <c:y val="0.15920019303410843"/>
          <c:w val="0.5913844330686906"/>
          <c:h val="0.72074977780246663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2.6722458188406403E-2"/>
                  <c:y val="4.7446985057216125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5.1281695196260253E-2"/>
                  <c:y val="-0.18712460768247974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Feuil1!$A$2:$A$4</c:f>
              <c:strCache>
                <c:ptCount val="3"/>
                <c:pt idx="0">
                  <c:v>Justifiée</c:v>
                </c:pt>
                <c:pt idx="1">
                  <c:v>Pas justifiée</c:v>
                </c:pt>
                <c:pt idx="2">
                  <c:v>Sans opinion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11</c:v>
                </c:pt>
                <c:pt idx="1">
                  <c:v>74</c:v>
                </c:pt>
                <c:pt idx="2">
                  <c:v>15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34422176293375584"/>
          <c:y val="3.1745295720437841E-2"/>
          <c:w val="0.61295054621671263"/>
          <c:h val="0.9306105818750835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Tout à fait favorable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Jardinerie</c:v>
                </c:pt>
                <c:pt idx="1">
                  <c:v>Bricolage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26</c:v>
                </c:pt>
                <c:pt idx="1">
                  <c:v>25</c:v>
                </c:pt>
                <c:pt idx="2">
                  <c:v>25</c:v>
                </c:pt>
                <c:pt idx="3">
                  <c:v>22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Plutôt favorable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Jardinerie</c:v>
                </c:pt>
                <c:pt idx="1">
                  <c:v>Bricolage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32</c:v>
                </c:pt>
                <c:pt idx="1">
                  <c:v>27</c:v>
                </c:pt>
                <c:pt idx="2">
                  <c:v>26</c:v>
                </c:pt>
                <c:pt idx="3">
                  <c:v>24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Plutôt pas favorable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Jardinerie</c:v>
                </c:pt>
                <c:pt idx="1">
                  <c:v>Bricolage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11</c:v>
                </c:pt>
                <c:pt idx="1">
                  <c:v>15</c:v>
                </c:pt>
                <c:pt idx="2">
                  <c:v>17</c:v>
                </c:pt>
                <c:pt idx="3">
                  <c:v>19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Pas du tout favorable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Jardinerie</c:v>
                </c:pt>
                <c:pt idx="1">
                  <c:v>Bricolage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Feuil1!$E$2:$E$5</c:f>
              <c:numCache>
                <c:formatCode>General</c:formatCode>
                <c:ptCount val="4"/>
                <c:pt idx="0">
                  <c:v>23</c:v>
                </c:pt>
                <c:pt idx="1">
                  <c:v>25</c:v>
                </c:pt>
                <c:pt idx="2">
                  <c:v>25</c:v>
                </c:pt>
                <c:pt idx="3">
                  <c:v>27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Jardinerie</c:v>
                </c:pt>
                <c:pt idx="1">
                  <c:v>Bricolage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Feuil1!$F$2:$F$5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overlap val="100"/>
        <c:axId val="96072064"/>
        <c:axId val="96073600"/>
      </c:barChart>
      <c:catAx>
        <c:axId val="9607206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</a:defRPr>
            </a:pPr>
            <a:endParaRPr lang="fr-FR"/>
          </a:p>
        </c:txPr>
        <c:crossAx val="96073600"/>
        <c:crosses val="autoZero"/>
        <c:auto val="1"/>
        <c:lblAlgn val="ctr"/>
        <c:lblOffset val="100"/>
      </c:catAx>
      <c:valAx>
        <c:axId val="96073600"/>
        <c:scaling>
          <c:orientation val="minMax"/>
        </c:scaling>
        <c:delete val="1"/>
        <c:axPos val="t"/>
        <c:numFmt formatCode="0%" sourceLinked="1"/>
        <c:tickLblPos val="none"/>
        <c:crossAx val="96072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8020450172788613E-2"/>
          <c:y val="0.93165519273753061"/>
          <c:w val="0.8990593579099605"/>
          <c:h val="6.4264281369866824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34422176293375595"/>
          <c:y val="3.1745295720437841E-2"/>
          <c:w val="0.61295054621671263"/>
          <c:h val="0.9306105818750835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Tout à fait favorable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Bricolage</c:v>
                </c:pt>
                <c:pt idx="1">
                  <c:v>Jardinerie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43</c:v>
                </c:pt>
                <c:pt idx="1">
                  <c:v>42</c:v>
                </c:pt>
                <c:pt idx="2">
                  <c:v>43</c:v>
                </c:pt>
                <c:pt idx="3">
                  <c:v>38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Plutôt favorable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Bricolage</c:v>
                </c:pt>
                <c:pt idx="1">
                  <c:v>Jardinerie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31</c:v>
                </c:pt>
                <c:pt idx="1">
                  <c:v>31</c:v>
                </c:pt>
                <c:pt idx="2">
                  <c:v>30</c:v>
                </c:pt>
                <c:pt idx="3">
                  <c:v>31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Plutôt pas favorable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Bricolage</c:v>
                </c:pt>
                <c:pt idx="1">
                  <c:v>Jardinerie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7</c:v>
                </c:pt>
                <c:pt idx="1">
                  <c:v>7</c:v>
                </c:pt>
                <c:pt idx="2">
                  <c:v>9</c:v>
                </c:pt>
                <c:pt idx="3">
                  <c:v>10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Pas du tout favorable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Bricolage</c:v>
                </c:pt>
                <c:pt idx="1">
                  <c:v>Jardinerie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Feuil1!$E$2:$E$5</c:f>
              <c:numCache>
                <c:formatCode>General</c:formatCode>
                <c:ptCount val="4"/>
                <c:pt idx="0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13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Feuil1!$A$2:$A$5</c:f>
              <c:strCache>
                <c:ptCount val="4"/>
                <c:pt idx="0">
                  <c:v>Bricolage</c:v>
                </c:pt>
                <c:pt idx="1">
                  <c:v>Jardinerie</c:v>
                </c:pt>
                <c:pt idx="2">
                  <c:v>Produits culturels</c:v>
                </c:pt>
                <c:pt idx="3">
                  <c:v>Ameublement</c:v>
                </c:pt>
              </c:strCache>
            </c:strRef>
          </c:cat>
          <c:val>
            <c:numRef>
              <c:f>Feuil1!$F$2:$F$5</c:f>
              <c:numCache>
                <c:formatCode>General</c:formatCode>
                <c:ptCount val="4"/>
                <c:pt idx="0">
                  <c:v>8</c:v>
                </c:pt>
                <c:pt idx="1">
                  <c:v>9</c:v>
                </c:pt>
                <c:pt idx="2">
                  <c:v>7</c:v>
                </c:pt>
                <c:pt idx="3">
                  <c:v>8</c:v>
                </c:pt>
              </c:numCache>
            </c:numRef>
          </c:val>
        </c:ser>
        <c:overlap val="100"/>
        <c:axId val="96205824"/>
        <c:axId val="105587456"/>
      </c:barChart>
      <c:catAx>
        <c:axId val="9620582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</a:defRPr>
            </a:pPr>
            <a:endParaRPr lang="fr-FR"/>
          </a:p>
        </c:txPr>
        <c:crossAx val="105587456"/>
        <c:crosses val="autoZero"/>
        <c:auto val="1"/>
        <c:lblAlgn val="ctr"/>
        <c:lblOffset val="100"/>
      </c:catAx>
      <c:valAx>
        <c:axId val="105587456"/>
        <c:scaling>
          <c:orientation val="minMax"/>
        </c:scaling>
        <c:delete val="1"/>
        <c:axPos val="t"/>
        <c:numFmt formatCode="0%" sourceLinked="1"/>
        <c:tickLblPos val="none"/>
        <c:crossAx val="962058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8020450172788613E-2"/>
          <c:y val="0.93165519273753061"/>
          <c:w val="0.8990593579099605"/>
          <c:h val="6.4264281369866824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4111553333797824"/>
          <c:y val="0.15914226376280877"/>
          <c:w val="0.65978606388908545"/>
          <c:h val="0.67877113116464094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</c:dLbl>
            <c:dLbl>
              <c:idx val="1"/>
              <c:layout>
                <c:manualLayout>
                  <c:x val="0.1074790549014147"/>
                  <c:y val="-0.201179035662704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5.0512088065214192E-5"/>
                  <c:y val="-9.2275365461185366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1.4596904828258898E-2"/>
                  <c:y val="-2.6445986288262013E-2"/>
                </c:manualLayout>
              </c:layout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Feuil1!$A$2:$A$6</c:f>
              <c:strCache>
                <c:ptCount val="5"/>
                <c:pt idx="0">
                  <c:v>Tout à fait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Sans opinion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37</c:v>
                </c:pt>
                <c:pt idx="1">
                  <c:v>36</c:v>
                </c:pt>
                <c:pt idx="2">
                  <c:v>9</c:v>
                </c:pt>
                <c:pt idx="3">
                  <c:v>12</c:v>
                </c:pt>
                <c:pt idx="4">
                  <c:v>6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4111553333797824"/>
          <c:y val="0.15914226376280888"/>
          <c:w val="0.65978606388908578"/>
          <c:h val="0.67877113116464116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21629624468752306"/>
                  <c:y val="-1.6525941562048681E-3"/>
                </c:manualLayout>
              </c:layout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 sz="12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14691029350429677"/>
                  <c:y val="-0.1272177670494524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2.7145892844701492E-3"/>
                  <c:y val="1.5822166712659187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1.2031674562809168E-2"/>
                  <c:y val="-7.5549401321000397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9.5551017208945849E-2"/>
                  <c:y val="-2.5025221211980031E-2"/>
                </c:manualLayout>
              </c:layout>
              <c:showCatName val="1"/>
              <c:showPercent val="1"/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Feuil1!$A$2:$A$6</c:f>
              <c:strCache>
                <c:ptCount val="5"/>
                <c:pt idx="0">
                  <c:v>Tout à fait favorable</c:v>
                </c:pt>
                <c:pt idx="1">
                  <c:v>Plutôt favorable</c:v>
                </c:pt>
                <c:pt idx="2">
                  <c:v>Plutôt pas favorable</c:v>
                </c:pt>
                <c:pt idx="3">
                  <c:v>Pas du tout favorable</c:v>
                </c:pt>
                <c:pt idx="4">
                  <c:v>Sans opinion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53</c:v>
                </c:pt>
                <c:pt idx="1">
                  <c:v>29</c:v>
                </c:pt>
                <c:pt idx="2">
                  <c:v>6</c:v>
                </c:pt>
                <c:pt idx="3">
                  <c:v>8</c:v>
                </c:pt>
                <c:pt idx="4">
                  <c:v>4</c:v>
                </c:pt>
              </c:numCache>
            </c:numRef>
          </c:val>
        </c:ser>
        <c:firstSliceAng val="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1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… très occupé(e)</c:v>
                </c:pt>
                <c:pt idx="1">
                  <c:v>… assez occupé(e)</c:v>
                </c:pt>
                <c:pt idx="2">
                  <c:v>… vous avez plutôt du temps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35</c:v>
                </c:pt>
                <c:pt idx="1">
                  <c:v>46</c:v>
                </c:pt>
                <c:pt idx="2">
                  <c:v>19</c:v>
                </c:pt>
              </c:numCache>
            </c:numRef>
          </c:val>
        </c:ser>
        <c:axId val="53100928"/>
        <c:axId val="53102464"/>
      </c:barChart>
      <c:catAx>
        <c:axId val="53100928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53102464"/>
        <c:crosses val="autoZero"/>
        <c:auto val="1"/>
        <c:lblAlgn val="ctr"/>
        <c:lblOffset val="100"/>
      </c:catAx>
      <c:valAx>
        <c:axId val="53102464"/>
        <c:scaling>
          <c:orientation val="minMax"/>
        </c:scaling>
        <c:delete val="1"/>
        <c:axPos val="t"/>
        <c:numFmt formatCode="General" sourceLinked="1"/>
        <c:tickLblPos val="none"/>
        <c:crossAx val="531009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spPr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… très occupé(e)</c:v>
                </c:pt>
                <c:pt idx="1">
                  <c:v>… assez occupé(e)</c:v>
                </c:pt>
                <c:pt idx="2">
                  <c:v>… vous avez plutôt du temps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45</c:v>
                </c:pt>
                <c:pt idx="1">
                  <c:v>42</c:v>
                </c:pt>
                <c:pt idx="2">
                  <c:v>13</c:v>
                </c:pt>
              </c:numCache>
            </c:numRef>
          </c:val>
        </c:ser>
        <c:axId val="53139328"/>
        <c:axId val="53140864"/>
      </c:barChart>
      <c:catAx>
        <c:axId val="53139328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53140864"/>
        <c:crosses val="autoZero"/>
        <c:auto val="1"/>
        <c:lblAlgn val="ctr"/>
        <c:lblOffset val="100"/>
      </c:catAx>
      <c:valAx>
        <c:axId val="53140864"/>
        <c:scaling>
          <c:orientation val="minMax"/>
        </c:scaling>
        <c:delete val="1"/>
        <c:axPos val="t"/>
        <c:numFmt formatCode="General" sourceLinked="1"/>
        <c:tickLblPos val="none"/>
        <c:crossAx val="531393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16E-2"/>
          <c:w val="0.48777665837287565"/>
          <c:h val="0.83651859195131817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Correspond tout à fait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14</c:v>
                </c:pt>
                <c:pt idx="1">
                  <c:v>14</c:v>
                </c:pt>
                <c:pt idx="2">
                  <c:v>11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Correspond plutôt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28</c:v>
                </c:pt>
                <c:pt idx="1">
                  <c:v>28</c:v>
                </c:pt>
                <c:pt idx="2">
                  <c:v>25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Ne correspond plutôt pas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30</c:v>
                </c:pt>
                <c:pt idx="1">
                  <c:v>38</c:v>
                </c:pt>
                <c:pt idx="2">
                  <c:v>33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Ne correspond pas du tout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28</c:v>
                </c:pt>
                <c:pt idx="1">
                  <c:v>20</c:v>
                </c:pt>
                <c:pt idx="2">
                  <c:v>31</c:v>
                </c:pt>
              </c:numCache>
            </c:numRef>
          </c:val>
        </c:ser>
        <c:overlap val="100"/>
        <c:axId val="84846464"/>
        <c:axId val="84848000"/>
      </c:barChart>
      <c:catAx>
        <c:axId val="84846464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4848000"/>
        <c:crosses val="autoZero"/>
        <c:auto val="1"/>
        <c:lblAlgn val="ctr"/>
        <c:lblOffset val="100"/>
      </c:catAx>
      <c:valAx>
        <c:axId val="84848000"/>
        <c:scaling>
          <c:orientation val="minMax"/>
        </c:scaling>
        <c:delete val="1"/>
        <c:axPos val="t"/>
        <c:numFmt formatCode="0%" sourceLinked="1"/>
        <c:tickLblPos val="none"/>
        <c:crossAx val="84846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0589015750387103"/>
          <c:w val="0.99731110656793576"/>
          <c:h val="9.4109839050141378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34E-2"/>
          <c:w val="0.48777665837287587"/>
          <c:h val="0.83651859195131795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Correspond tout à fait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24</c:v>
                </c:pt>
                <c:pt idx="1">
                  <c:v>19</c:v>
                </c:pt>
                <c:pt idx="2">
                  <c:v>21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Correspond plutôt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32</c:v>
                </c:pt>
                <c:pt idx="1">
                  <c:v>32</c:v>
                </c:pt>
                <c:pt idx="2">
                  <c:v>25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Ne correspond plutôt pas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22</c:v>
                </c:pt>
                <c:pt idx="1">
                  <c:v>33</c:v>
                </c:pt>
                <c:pt idx="2">
                  <c:v>27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Ne correspond pas du tout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Feuil1!$A$2:$A$4</c:f>
              <c:strCache>
                <c:ptCount val="3"/>
                <c:pt idx="0">
                  <c:v>Le samedi, vous effectuez les achats et les démarches que vous n’avez pas le temps de faire la semaine</c:v>
                </c:pt>
                <c:pt idx="1">
                  <c:v>Vous n’avez pas beaucoup de temps libre le samedi</c:v>
                </c:pt>
                <c:pt idx="2">
                  <c:v>Vous faites souvent vos courses alimentaires le samedi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22</c:v>
                </c:pt>
                <c:pt idx="1">
                  <c:v>16</c:v>
                </c:pt>
                <c:pt idx="2">
                  <c:v>27</c:v>
                </c:pt>
              </c:numCache>
            </c:numRef>
          </c:val>
        </c:ser>
        <c:overlap val="100"/>
        <c:axId val="84881792"/>
        <c:axId val="84883328"/>
      </c:barChart>
      <c:catAx>
        <c:axId val="84881792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4883328"/>
        <c:crosses val="autoZero"/>
        <c:auto val="1"/>
        <c:lblAlgn val="ctr"/>
        <c:lblOffset val="100"/>
      </c:catAx>
      <c:valAx>
        <c:axId val="84883328"/>
        <c:scaling>
          <c:orientation val="minMax"/>
        </c:scaling>
        <c:delete val="1"/>
        <c:axPos val="t"/>
        <c:numFmt formatCode="0%" sourceLinked="1"/>
        <c:tickLblPos val="none"/>
        <c:crossAx val="84881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0589015750387147"/>
          <c:w val="0.99731110656793542"/>
          <c:h val="9.4109839050141378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7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8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9"/>
                <c:pt idx="0">
                  <c:v>… vous reposer</c:v>
                </c:pt>
                <c:pt idx="1">
                  <c:v>… passer du temps en famille</c:v>
                </c:pt>
                <c:pt idx="2">
                  <c:v>… voir des amis</c:v>
                </c:pt>
                <c:pt idx="3">
                  <c:v>… pratiquer vos loisirs favoris</c:v>
                </c:pt>
                <c:pt idx="4">
                  <c:v>… vous occuper de votre intérieur</c:v>
                </c:pt>
                <c:pt idx="5">
                  <c:v>… vous occuper de votre jardin</c:v>
                </c:pt>
                <c:pt idx="6">
                  <c:v>… flâner dans les magasins</c:v>
                </c:pt>
                <c:pt idx="7">
                  <c:v>Autre</c:v>
                </c:pt>
                <c:pt idx="8">
                  <c:v>Sans opinion</c:v>
                </c:pt>
              </c:strCache>
            </c:strRef>
          </c:cat>
          <c:val>
            <c:numRef>
              <c:f>Feuil1!$B$2:$B$10</c:f>
              <c:numCache>
                <c:formatCode>General</c:formatCode>
                <c:ptCount val="9"/>
                <c:pt idx="0">
                  <c:v>71</c:v>
                </c:pt>
                <c:pt idx="1">
                  <c:v>62</c:v>
                </c:pt>
                <c:pt idx="2">
                  <c:v>45</c:v>
                </c:pt>
                <c:pt idx="3">
                  <c:v>41</c:v>
                </c:pt>
                <c:pt idx="4">
                  <c:v>33</c:v>
                </c:pt>
                <c:pt idx="5">
                  <c:v>20</c:v>
                </c:pt>
                <c:pt idx="6">
                  <c:v>12</c:v>
                </c:pt>
                <c:pt idx="7">
                  <c:v>6</c:v>
                </c:pt>
                <c:pt idx="8">
                  <c:v>1</c:v>
                </c:pt>
              </c:numCache>
            </c:numRef>
          </c:val>
        </c:ser>
        <c:axId val="84978688"/>
        <c:axId val="84988672"/>
      </c:barChart>
      <c:catAx>
        <c:axId val="84978688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84988672"/>
        <c:crosses val="autoZero"/>
        <c:auto val="1"/>
        <c:lblAlgn val="ctr"/>
        <c:lblOffset val="100"/>
      </c:catAx>
      <c:valAx>
        <c:axId val="84988672"/>
        <c:scaling>
          <c:orientation val="minMax"/>
        </c:scaling>
        <c:delete val="1"/>
        <c:axPos val="t"/>
        <c:numFmt formatCode="General" sourceLinked="1"/>
        <c:tickLblPos val="none"/>
        <c:crossAx val="849786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7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8"/>
            <c:spPr>
              <a:solidFill>
                <a:schemeClr val="bg1">
                  <a:lumMod val="8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txPr>
              <a:bodyPr/>
              <a:lstStyle/>
              <a:p>
                <a:pPr>
                  <a:defRPr sz="14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Feuil1!$A$2:$A$10</c:f>
              <c:strCache>
                <c:ptCount val="9"/>
                <c:pt idx="0">
                  <c:v>… vous reposer</c:v>
                </c:pt>
                <c:pt idx="1">
                  <c:v>… passer du temps en famille</c:v>
                </c:pt>
                <c:pt idx="2">
                  <c:v>… voir des amis</c:v>
                </c:pt>
                <c:pt idx="3">
                  <c:v>… pratiquer vos loisirs favoris</c:v>
                </c:pt>
                <c:pt idx="4">
                  <c:v>… vous occuper de votre intérieur</c:v>
                </c:pt>
                <c:pt idx="5">
                  <c:v>… vous occuper de votre jardin</c:v>
                </c:pt>
                <c:pt idx="6">
                  <c:v>… flâner dans les magasins</c:v>
                </c:pt>
                <c:pt idx="7">
                  <c:v>Autre</c:v>
                </c:pt>
                <c:pt idx="8">
                  <c:v>Sans opinion</c:v>
                </c:pt>
              </c:strCache>
            </c:strRef>
          </c:cat>
          <c:val>
            <c:numRef>
              <c:f>Feuil1!$B$2:$B$10</c:f>
              <c:numCache>
                <c:formatCode>General</c:formatCode>
                <c:ptCount val="9"/>
                <c:pt idx="0">
                  <c:v>68</c:v>
                </c:pt>
                <c:pt idx="1">
                  <c:v>63</c:v>
                </c:pt>
                <c:pt idx="2">
                  <c:v>45</c:v>
                </c:pt>
                <c:pt idx="3">
                  <c:v>43</c:v>
                </c:pt>
                <c:pt idx="4">
                  <c:v>26</c:v>
                </c:pt>
                <c:pt idx="5">
                  <c:v>26</c:v>
                </c:pt>
                <c:pt idx="6">
                  <c:v>4</c:v>
                </c:pt>
                <c:pt idx="7">
                  <c:v>4</c:v>
                </c:pt>
                <c:pt idx="8">
                  <c:v>2</c:v>
                </c:pt>
              </c:numCache>
            </c:numRef>
          </c:val>
        </c:ser>
        <c:axId val="85054976"/>
        <c:axId val="85056512"/>
      </c:barChart>
      <c:catAx>
        <c:axId val="85054976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2"/>
                </a:solidFill>
                <a:latin typeface="+mn-lt"/>
              </a:defRPr>
            </a:pPr>
            <a:endParaRPr lang="fr-FR"/>
          </a:p>
        </c:txPr>
        <c:crossAx val="85056512"/>
        <c:crosses val="autoZero"/>
        <c:auto val="1"/>
        <c:lblAlgn val="ctr"/>
        <c:lblOffset val="100"/>
      </c:catAx>
      <c:valAx>
        <c:axId val="85056512"/>
        <c:scaling>
          <c:orientation val="minMax"/>
        </c:scaling>
        <c:delete val="1"/>
        <c:axPos val="t"/>
        <c:numFmt formatCode="General" sourceLinked="1"/>
        <c:tickLblPos val="none"/>
        <c:crossAx val="850549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0.51222334162712657"/>
          <c:y val="2.9847111004760334E-2"/>
          <c:w val="0.48777665837287587"/>
          <c:h val="0.99830353946563022"/>
        </c:manualLayout>
      </c:layout>
      <c:barChart>
        <c:barDir val="bar"/>
        <c:grouping val="percentStacked"/>
        <c:ser>
          <c:idx val="0"/>
          <c:order val="0"/>
          <c:tx>
            <c:strRef>
              <c:f>Feuil1!$B$1</c:f>
              <c:strCache>
                <c:ptCount val="1"/>
                <c:pt idx="0">
                  <c:v>Tout à fait d’accord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44</c:v>
                </c:pt>
                <c:pt idx="1">
                  <c:v>23</c:v>
                </c:pt>
                <c:pt idx="2">
                  <c:v>14</c:v>
                </c:pt>
                <c:pt idx="3">
                  <c:v>14</c:v>
                </c:pt>
                <c:pt idx="4">
                  <c:v>9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Plutôt d’accord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44</c:v>
                </c:pt>
                <c:pt idx="1">
                  <c:v>39</c:v>
                </c:pt>
                <c:pt idx="2">
                  <c:v>21</c:v>
                </c:pt>
                <c:pt idx="3">
                  <c:v>21</c:v>
                </c:pt>
                <c:pt idx="4">
                  <c:v>22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Plutôt pas d’accord</c:v>
                </c:pt>
              </c:strCache>
            </c:strRef>
          </c:tx>
          <c:spPr>
            <a:solidFill>
              <a:schemeClr val="bg2">
                <a:lumMod val="20000"/>
                <a:lumOff val="8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tx2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7</c:v>
                </c:pt>
                <c:pt idx="1">
                  <c:v>21</c:v>
                </c:pt>
                <c:pt idx="2">
                  <c:v>19</c:v>
                </c:pt>
                <c:pt idx="3">
                  <c:v>17</c:v>
                </c:pt>
                <c:pt idx="4">
                  <c:v>25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Pas du tout d’accord</c:v>
                </c:pt>
              </c:strCache>
            </c:strRef>
          </c:tx>
          <c:spPr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Feuil1!$E$2:$E$6</c:f>
              <c:numCache>
                <c:formatCode>General</c:formatCode>
                <c:ptCount val="5"/>
                <c:pt idx="0">
                  <c:v>2</c:v>
                </c:pt>
                <c:pt idx="1">
                  <c:v>11</c:v>
                </c:pt>
                <c:pt idx="2">
                  <c:v>39</c:v>
                </c:pt>
                <c:pt idx="3">
                  <c:v>42</c:v>
                </c:pt>
                <c:pt idx="4">
                  <c:v>38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Sans opinion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000" b="1">
                    <a:solidFill>
                      <a:schemeClr val="accent5">
                        <a:lumMod val="50000"/>
                      </a:schemeClr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Le dimanche est un jour que l’on aime passer en famille</c:v>
                </c:pt>
                <c:pt idx="1">
                  <c:v>Le dimanche est un jour où l’on aimerait pouvoir faire ce que l’on n’a pas le temps de faire la semaine</c:v>
                </c:pt>
                <c:pt idx="2">
                  <c:v>Cela vous faciliterait la vie que les magasins soient ouverts le dimanche</c:v>
                </c:pt>
                <c:pt idx="3">
                  <c:v>Ce qui est dommage le dimanche, c’est que les magasins soient fermés</c:v>
                </c:pt>
                <c:pt idx="4">
                  <c:v>Le dimanche est un jour où l’on aime se balader en faisant du shopping</c:v>
                </c:pt>
              </c:strCache>
            </c:strRef>
          </c:cat>
          <c:val>
            <c:numRef>
              <c:f>Feuil1!$F$2:$F$6</c:f>
              <c:numCache>
                <c:formatCode>General</c:formatCode>
                <c:ptCount val="5"/>
                <c:pt idx="0">
                  <c:v>3</c:v>
                </c:pt>
                <c:pt idx="1">
                  <c:v>6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</c:ser>
        <c:overlap val="100"/>
        <c:axId val="86408576"/>
        <c:axId val="86418560"/>
      </c:barChart>
      <c:catAx>
        <c:axId val="86408576"/>
        <c:scaling>
          <c:orientation val="maxMin"/>
        </c:scaling>
        <c:axPos val="l"/>
        <c:tickLblPos val="nextTo"/>
        <c:spPr>
          <a:ln>
            <a:noFill/>
          </a:ln>
        </c:spPr>
        <c:txPr>
          <a:bodyPr/>
          <a:lstStyle/>
          <a:p>
            <a:pPr>
              <a:defRPr sz="1000" b="1">
                <a:solidFill>
                  <a:schemeClr val="tx2"/>
                </a:solidFill>
              </a:defRPr>
            </a:pPr>
            <a:endParaRPr lang="fr-FR"/>
          </a:p>
        </c:txPr>
        <c:crossAx val="86418560"/>
        <c:crosses val="autoZero"/>
        <c:auto val="1"/>
        <c:lblAlgn val="ctr"/>
        <c:lblOffset val="100"/>
      </c:catAx>
      <c:valAx>
        <c:axId val="86418560"/>
        <c:scaling>
          <c:orientation val="minMax"/>
        </c:scaling>
        <c:delete val="1"/>
        <c:axPos val="t"/>
        <c:numFmt formatCode="0%" sourceLinked="1"/>
        <c:tickLblPos val="none"/>
        <c:crossAx val="86408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5068228750597372"/>
          <c:w val="0.99731110656793542"/>
          <c:h val="4.9317712494026694E-2"/>
        </c:manualLayout>
      </c:layout>
      <c:txPr>
        <a:bodyPr/>
        <a:lstStyle/>
        <a:p>
          <a:pPr>
            <a:defRPr sz="900" b="0">
              <a:solidFill>
                <a:schemeClr val="tx2"/>
              </a:solidFill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1D6F758-096D-473B-8414-9C8A9A0C102E}" type="datetimeFigureOut">
              <a:rPr lang="fr-FR" smtClean="0"/>
              <a:pPr/>
              <a:t>29/07/2013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C188F0A-A84A-410A-A0D0-1AC016472C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_san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Logo_couv_4x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7136506" y="4636027"/>
            <a:ext cx="1440000" cy="1440000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A5063C83-35D3-4E25-8A29-A3A234E1F533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7308304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du </a:t>
            </a:r>
            <a:r>
              <a:rPr lang="fr-FR" dirty="0" err="1" smtClean="0"/>
              <a:t>projetIn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733372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11" name="Forme libre 10"/>
          <p:cNvSpPr/>
          <p:nvPr userDrawn="1"/>
        </p:nvSpPr>
        <p:spPr bwMode="gray">
          <a:xfrm rot="21000000">
            <a:off x="-385200" y="1671566"/>
            <a:ext cx="8358509" cy="3688020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013364 w 8721577"/>
              <a:gd name="connsiteY0" fmla="*/ 6418 h 3679481"/>
              <a:gd name="connsiteX1" fmla="*/ 142322 w 8721577"/>
              <a:gd name="connsiteY1" fmla="*/ 14568 h 3679481"/>
              <a:gd name="connsiteX2" fmla="*/ 159433 w 8721577"/>
              <a:gd name="connsiteY2" fmla="*/ 7481 h 3679481"/>
              <a:gd name="connsiteX3" fmla="*/ 8697379 w 8721577"/>
              <a:gd name="connsiteY3" fmla="*/ 7481 h 3679481"/>
              <a:gd name="connsiteX4" fmla="*/ 8714490 w 8721577"/>
              <a:gd name="connsiteY4" fmla="*/ 14568 h 3679481"/>
              <a:gd name="connsiteX5" fmla="*/ 8721577 w 8721577"/>
              <a:gd name="connsiteY5" fmla="*/ 31679 h 3679481"/>
              <a:gd name="connsiteX6" fmla="*/ 8721577 w 8721577"/>
              <a:gd name="connsiteY6" fmla="*/ 3655283 h 3679481"/>
              <a:gd name="connsiteX7" fmla="*/ 8714490 w 8721577"/>
              <a:gd name="connsiteY7" fmla="*/ 3672394 h 3679481"/>
              <a:gd name="connsiteX8" fmla="*/ 8697379 w 8721577"/>
              <a:gd name="connsiteY8" fmla="*/ 3679481 h 3679481"/>
              <a:gd name="connsiteX9" fmla="*/ 159433 w 8721577"/>
              <a:gd name="connsiteY9" fmla="*/ 3679481 h 3679481"/>
              <a:gd name="connsiteX10" fmla="*/ 142322 w 8721577"/>
              <a:gd name="connsiteY10" fmla="*/ 3672394 h 3679481"/>
              <a:gd name="connsiteX11" fmla="*/ 135235 w 8721577"/>
              <a:gd name="connsiteY11" fmla="*/ 3655283 h 3679481"/>
              <a:gd name="connsiteX12" fmla="*/ 1013364 w 8721577"/>
              <a:gd name="connsiteY12" fmla="*/ 6418 h 3679481"/>
              <a:gd name="connsiteX0" fmla="*/ 1013364 w 8721577"/>
              <a:gd name="connsiteY0" fmla="*/ 6418 h 3700856"/>
              <a:gd name="connsiteX1" fmla="*/ 142322 w 8721577"/>
              <a:gd name="connsiteY1" fmla="*/ 14568 h 3700856"/>
              <a:gd name="connsiteX2" fmla="*/ 159433 w 8721577"/>
              <a:gd name="connsiteY2" fmla="*/ 7481 h 3700856"/>
              <a:gd name="connsiteX3" fmla="*/ 8697379 w 8721577"/>
              <a:gd name="connsiteY3" fmla="*/ 7481 h 3700856"/>
              <a:gd name="connsiteX4" fmla="*/ 8714490 w 8721577"/>
              <a:gd name="connsiteY4" fmla="*/ 14568 h 3700856"/>
              <a:gd name="connsiteX5" fmla="*/ 8721577 w 8721577"/>
              <a:gd name="connsiteY5" fmla="*/ 31679 h 3700856"/>
              <a:gd name="connsiteX6" fmla="*/ 8721577 w 8721577"/>
              <a:gd name="connsiteY6" fmla="*/ 3655283 h 3700856"/>
              <a:gd name="connsiteX7" fmla="*/ 8714490 w 8721577"/>
              <a:gd name="connsiteY7" fmla="*/ 3672394 h 3700856"/>
              <a:gd name="connsiteX8" fmla="*/ 8697379 w 8721577"/>
              <a:gd name="connsiteY8" fmla="*/ 3679481 h 3700856"/>
              <a:gd name="connsiteX9" fmla="*/ 159433 w 8721577"/>
              <a:gd name="connsiteY9" fmla="*/ 3679481 h 3700856"/>
              <a:gd name="connsiteX10" fmla="*/ 142322 w 8721577"/>
              <a:gd name="connsiteY10" fmla="*/ 3672394 h 3700856"/>
              <a:gd name="connsiteX11" fmla="*/ 363068 w 8721577"/>
              <a:gd name="connsiteY11" fmla="*/ 3694438 h 3700856"/>
              <a:gd name="connsiteX12" fmla="*/ 1013364 w 8721577"/>
              <a:gd name="connsiteY12" fmla="*/ 6418 h 3700856"/>
              <a:gd name="connsiteX0" fmla="*/ 2242983 w 9951196"/>
              <a:gd name="connsiteY0" fmla="*/ 6418 h 4306615"/>
              <a:gd name="connsiteX1" fmla="*/ 1371941 w 9951196"/>
              <a:gd name="connsiteY1" fmla="*/ 14568 h 4306615"/>
              <a:gd name="connsiteX2" fmla="*/ 1389052 w 9951196"/>
              <a:gd name="connsiteY2" fmla="*/ 7481 h 4306615"/>
              <a:gd name="connsiteX3" fmla="*/ 9926998 w 9951196"/>
              <a:gd name="connsiteY3" fmla="*/ 7481 h 4306615"/>
              <a:gd name="connsiteX4" fmla="*/ 9944109 w 9951196"/>
              <a:gd name="connsiteY4" fmla="*/ 14568 h 4306615"/>
              <a:gd name="connsiteX5" fmla="*/ 9951196 w 9951196"/>
              <a:gd name="connsiteY5" fmla="*/ 31679 h 4306615"/>
              <a:gd name="connsiteX6" fmla="*/ 9951196 w 9951196"/>
              <a:gd name="connsiteY6" fmla="*/ 3655283 h 4306615"/>
              <a:gd name="connsiteX7" fmla="*/ 9944109 w 9951196"/>
              <a:gd name="connsiteY7" fmla="*/ 3672394 h 4306615"/>
              <a:gd name="connsiteX8" fmla="*/ 9926998 w 9951196"/>
              <a:gd name="connsiteY8" fmla="*/ 3679481 h 4306615"/>
              <a:gd name="connsiteX9" fmla="*/ 1389052 w 9951196"/>
              <a:gd name="connsiteY9" fmla="*/ 3679481 h 4306615"/>
              <a:gd name="connsiteX10" fmla="*/ 1592687 w 9951196"/>
              <a:gd name="connsiteY10" fmla="*/ 3694438 h 4306615"/>
              <a:gd name="connsiteX11" fmla="*/ 2242983 w 9951196"/>
              <a:gd name="connsiteY11" fmla="*/ 6418 h 4306615"/>
              <a:gd name="connsiteX0" fmla="*/ 1013364 w 8721577"/>
              <a:gd name="connsiteY0" fmla="*/ 6418 h 3694438"/>
              <a:gd name="connsiteX1" fmla="*/ 142322 w 8721577"/>
              <a:gd name="connsiteY1" fmla="*/ 14568 h 3694438"/>
              <a:gd name="connsiteX2" fmla="*/ 159433 w 8721577"/>
              <a:gd name="connsiteY2" fmla="*/ 7481 h 3694438"/>
              <a:gd name="connsiteX3" fmla="*/ 8697379 w 8721577"/>
              <a:gd name="connsiteY3" fmla="*/ 7481 h 3694438"/>
              <a:gd name="connsiteX4" fmla="*/ 8714490 w 8721577"/>
              <a:gd name="connsiteY4" fmla="*/ 14568 h 3694438"/>
              <a:gd name="connsiteX5" fmla="*/ 8721577 w 8721577"/>
              <a:gd name="connsiteY5" fmla="*/ 31679 h 3694438"/>
              <a:gd name="connsiteX6" fmla="*/ 8721577 w 8721577"/>
              <a:gd name="connsiteY6" fmla="*/ 3655283 h 3694438"/>
              <a:gd name="connsiteX7" fmla="*/ 8714490 w 8721577"/>
              <a:gd name="connsiteY7" fmla="*/ 3672394 h 3694438"/>
              <a:gd name="connsiteX8" fmla="*/ 8697379 w 8721577"/>
              <a:gd name="connsiteY8" fmla="*/ 3679481 h 3694438"/>
              <a:gd name="connsiteX9" fmla="*/ 363068 w 8721577"/>
              <a:gd name="connsiteY9" fmla="*/ 3694438 h 3694438"/>
              <a:gd name="connsiteX10" fmla="*/ 1013364 w 8721577"/>
              <a:gd name="connsiteY10" fmla="*/ 6418 h 3694438"/>
              <a:gd name="connsiteX0" fmla="*/ 508966 w 8649520"/>
              <a:gd name="connsiteY0" fmla="*/ 188005 h 3707740"/>
              <a:gd name="connsiteX1" fmla="*/ 70265 w 8649520"/>
              <a:gd name="connsiteY1" fmla="*/ 27870 h 3707740"/>
              <a:gd name="connsiteX2" fmla="*/ 87376 w 8649520"/>
              <a:gd name="connsiteY2" fmla="*/ 20783 h 3707740"/>
              <a:gd name="connsiteX3" fmla="*/ 8625322 w 8649520"/>
              <a:gd name="connsiteY3" fmla="*/ 20783 h 3707740"/>
              <a:gd name="connsiteX4" fmla="*/ 8642433 w 8649520"/>
              <a:gd name="connsiteY4" fmla="*/ 27870 h 3707740"/>
              <a:gd name="connsiteX5" fmla="*/ 8649520 w 8649520"/>
              <a:gd name="connsiteY5" fmla="*/ 44981 h 3707740"/>
              <a:gd name="connsiteX6" fmla="*/ 8649520 w 8649520"/>
              <a:gd name="connsiteY6" fmla="*/ 3668585 h 3707740"/>
              <a:gd name="connsiteX7" fmla="*/ 8642433 w 8649520"/>
              <a:gd name="connsiteY7" fmla="*/ 3685696 h 3707740"/>
              <a:gd name="connsiteX8" fmla="*/ 8625322 w 8649520"/>
              <a:gd name="connsiteY8" fmla="*/ 3692783 h 3707740"/>
              <a:gd name="connsiteX9" fmla="*/ 291011 w 8649520"/>
              <a:gd name="connsiteY9" fmla="*/ 3707740 h 3707740"/>
              <a:gd name="connsiteX10" fmla="*/ 508966 w 8649520"/>
              <a:gd name="connsiteY10" fmla="*/ 188005 h 3707740"/>
              <a:gd name="connsiteX0" fmla="*/ 510758 w 8651312"/>
              <a:gd name="connsiteY0" fmla="*/ 188182 h 3707917"/>
              <a:gd name="connsiteX1" fmla="*/ 72057 w 8651312"/>
              <a:gd name="connsiteY1" fmla="*/ 28047 h 3707917"/>
              <a:gd name="connsiteX2" fmla="*/ 943101 w 8651312"/>
              <a:gd name="connsiteY2" fmla="*/ 19897 h 3707917"/>
              <a:gd name="connsiteX3" fmla="*/ 8627114 w 8651312"/>
              <a:gd name="connsiteY3" fmla="*/ 20960 h 3707917"/>
              <a:gd name="connsiteX4" fmla="*/ 8644225 w 8651312"/>
              <a:gd name="connsiteY4" fmla="*/ 28047 h 3707917"/>
              <a:gd name="connsiteX5" fmla="*/ 8651312 w 8651312"/>
              <a:gd name="connsiteY5" fmla="*/ 45158 h 3707917"/>
              <a:gd name="connsiteX6" fmla="*/ 8651312 w 8651312"/>
              <a:gd name="connsiteY6" fmla="*/ 3668762 h 3707917"/>
              <a:gd name="connsiteX7" fmla="*/ 8644225 w 8651312"/>
              <a:gd name="connsiteY7" fmla="*/ 3685873 h 3707917"/>
              <a:gd name="connsiteX8" fmla="*/ 8627114 w 8651312"/>
              <a:gd name="connsiteY8" fmla="*/ 3692960 h 3707917"/>
              <a:gd name="connsiteX9" fmla="*/ 292803 w 8651312"/>
              <a:gd name="connsiteY9" fmla="*/ 3707917 h 3707917"/>
              <a:gd name="connsiteX10" fmla="*/ 510758 w 8651312"/>
              <a:gd name="connsiteY10" fmla="*/ 188182 h 3707917"/>
              <a:gd name="connsiteX0" fmla="*/ 920383 w 9060937"/>
              <a:gd name="connsiteY0" fmla="*/ 614670 h 4134405"/>
              <a:gd name="connsiteX1" fmla="*/ 1352726 w 9060937"/>
              <a:gd name="connsiteY1" fmla="*/ 446385 h 4134405"/>
              <a:gd name="connsiteX2" fmla="*/ 9036739 w 9060937"/>
              <a:gd name="connsiteY2" fmla="*/ 447448 h 4134405"/>
              <a:gd name="connsiteX3" fmla="*/ 9053850 w 9060937"/>
              <a:gd name="connsiteY3" fmla="*/ 454535 h 4134405"/>
              <a:gd name="connsiteX4" fmla="*/ 9060937 w 9060937"/>
              <a:gd name="connsiteY4" fmla="*/ 471646 h 4134405"/>
              <a:gd name="connsiteX5" fmla="*/ 9060937 w 9060937"/>
              <a:gd name="connsiteY5" fmla="*/ 4095250 h 4134405"/>
              <a:gd name="connsiteX6" fmla="*/ 9053850 w 9060937"/>
              <a:gd name="connsiteY6" fmla="*/ 4112361 h 4134405"/>
              <a:gd name="connsiteX7" fmla="*/ 9036739 w 9060937"/>
              <a:gd name="connsiteY7" fmla="*/ 4119448 h 4134405"/>
              <a:gd name="connsiteX8" fmla="*/ 702428 w 9060937"/>
              <a:gd name="connsiteY8" fmla="*/ 4134405 h 4134405"/>
              <a:gd name="connsiteX9" fmla="*/ 920383 w 9060937"/>
              <a:gd name="connsiteY9" fmla="*/ 614670 h 4134405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34311 w 8358509"/>
              <a:gd name="connsiteY2" fmla="*/ 1063 h 3688020"/>
              <a:gd name="connsiteX3" fmla="*/ 8351422 w 8358509"/>
              <a:gd name="connsiteY3" fmla="*/ 8150 h 3688020"/>
              <a:gd name="connsiteX4" fmla="*/ 8358509 w 8358509"/>
              <a:gd name="connsiteY4" fmla="*/ 25261 h 3688020"/>
              <a:gd name="connsiteX5" fmla="*/ 8358509 w 8358509"/>
              <a:gd name="connsiteY5" fmla="*/ 3648865 h 3688020"/>
              <a:gd name="connsiteX6" fmla="*/ 8351422 w 8358509"/>
              <a:gd name="connsiteY6" fmla="*/ 3665976 h 3688020"/>
              <a:gd name="connsiteX7" fmla="*/ 8334311 w 8358509"/>
              <a:gd name="connsiteY7" fmla="*/ 3673063 h 3688020"/>
              <a:gd name="connsiteX8" fmla="*/ 0 w 8358509"/>
              <a:gd name="connsiteY8" fmla="*/ 3688020 h 368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58509" h="3688020">
                <a:moveTo>
                  <a:pt x="0" y="3688020"/>
                </a:moveTo>
                <a:lnTo>
                  <a:pt x="650298" y="0"/>
                </a:lnTo>
                <a:lnTo>
                  <a:pt x="8334311" y="1063"/>
                </a:lnTo>
                <a:cubicBezTo>
                  <a:pt x="8340729" y="1063"/>
                  <a:pt x="8346884" y="3612"/>
                  <a:pt x="8351422" y="8150"/>
                </a:cubicBezTo>
                <a:cubicBezTo>
                  <a:pt x="8355960" y="12688"/>
                  <a:pt x="8358509" y="18843"/>
                  <a:pt x="8358509" y="25261"/>
                </a:cubicBezTo>
                <a:lnTo>
                  <a:pt x="8358509" y="3648865"/>
                </a:lnTo>
                <a:cubicBezTo>
                  <a:pt x="8358509" y="3655283"/>
                  <a:pt x="8355960" y="3661438"/>
                  <a:pt x="8351422" y="3665976"/>
                </a:cubicBezTo>
                <a:cubicBezTo>
                  <a:pt x="8346884" y="3670514"/>
                  <a:pt x="8340729" y="3673063"/>
                  <a:pt x="8334311" y="3673063"/>
                </a:cubicBezTo>
                <a:lnTo>
                  <a:pt x="0" y="3688020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7" name="Rectangle 16"/>
          <p:cNvSpPr/>
          <p:nvPr userDrawn="1"/>
        </p:nvSpPr>
        <p:spPr bwMode="gray">
          <a:xfrm>
            <a:off x="658329" y="659333"/>
            <a:ext cx="1311148" cy="880705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 smtClean="0">
                <a:solidFill>
                  <a:schemeClr val="tx2"/>
                </a:solidFill>
              </a:rPr>
              <a:t>Logo</a:t>
            </a:r>
          </a:p>
          <a:p>
            <a:pPr algn="ctr"/>
            <a:r>
              <a:rPr lang="fr-FR" sz="1000" noProof="0" dirty="0" smtClean="0">
                <a:solidFill>
                  <a:schemeClr val="tx2"/>
                </a:solidFill>
              </a:rPr>
              <a:t>client</a:t>
            </a:r>
            <a:endParaRPr lang="fr-FR" sz="1000" noProof="0" dirty="0">
              <a:solidFill>
                <a:schemeClr val="tx2"/>
              </a:solidFill>
            </a:endParaRPr>
          </a:p>
        </p:txBody>
      </p:sp>
      <p:sp>
        <p:nvSpPr>
          <p:cNvPr id="21" name="Espace réservé du texte 14"/>
          <p:cNvSpPr>
            <a:spLocks noGrp="1"/>
          </p:cNvSpPr>
          <p:nvPr>
            <p:ph type="body" sz="quarter" idx="18" hasCustomPrompt="1"/>
          </p:nvPr>
        </p:nvSpPr>
        <p:spPr>
          <a:xfrm>
            <a:off x="815956" y="4143380"/>
            <a:ext cx="3214700" cy="71438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Pôle ou département</a:t>
            </a:r>
          </a:p>
          <a:p>
            <a:pPr lvl="0"/>
            <a:r>
              <a:rPr lang="fr-FR" dirty="0" smtClean="0"/>
              <a:t>Prénom – Nom – fonction </a:t>
            </a:r>
            <a:endParaRPr lang="fr-FR" dirty="0"/>
          </a:p>
        </p:txBody>
      </p:sp>
      <p:sp>
        <p:nvSpPr>
          <p:cNvPr id="37" name="Espace réservé du texte 14"/>
          <p:cNvSpPr>
            <a:spLocks noGrp="1"/>
          </p:cNvSpPr>
          <p:nvPr>
            <p:ph type="body" sz="quarter" idx="21" hasCustomPrompt="1"/>
          </p:nvPr>
        </p:nvSpPr>
        <p:spPr>
          <a:xfrm>
            <a:off x="714348" y="5000636"/>
            <a:ext cx="2143140" cy="28575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N° projet  / étude</a:t>
            </a:r>
            <a:endParaRPr lang="fr-FR" dirty="0"/>
          </a:p>
        </p:txBody>
      </p:sp>
      <p:sp>
        <p:nvSpPr>
          <p:cNvPr id="38" name="Espace réservé du texte 14"/>
          <p:cNvSpPr>
            <a:spLocks noGrp="1"/>
          </p:cNvSpPr>
          <p:nvPr>
            <p:ph type="body" sz="quarter" idx="22" hasCustomPrompt="1"/>
          </p:nvPr>
        </p:nvSpPr>
        <p:spPr>
          <a:xfrm>
            <a:off x="714348" y="5357828"/>
            <a:ext cx="2143140" cy="28575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Date (mois / année)</a:t>
            </a:r>
            <a:endParaRPr lang="fr-FR" dirty="0"/>
          </a:p>
        </p:txBody>
      </p:sp>
      <p:sp>
        <p:nvSpPr>
          <p:cNvPr id="40" name="Espace réservé du texte 39"/>
          <p:cNvSpPr>
            <a:spLocks noGrp="1"/>
          </p:cNvSpPr>
          <p:nvPr>
            <p:ph type="body" sz="quarter" idx="23" hasCustomPrompt="1"/>
          </p:nvPr>
        </p:nvSpPr>
        <p:spPr>
          <a:xfrm>
            <a:off x="714375" y="2428875"/>
            <a:ext cx="6786563" cy="714375"/>
          </a:xfrm>
        </p:spPr>
        <p:txBody>
          <a:bodyPr>
            <a:normAutofit/>
          </a:bodyPr>
          <a:lstStyle>
            <a:lvl1pPr>
              <a:defRPr sz="2400" b="1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Titre du document (projet, rapport…)</a:t>
            </a:r>
            <a:endParaRPr lang="fr-FR" dirty="0"/>
          </a:p>
        </p:txBody>
      </p:sp>
      <p:pic>
        <p:nvPicPr>
          <p:cNvPr id="13" name="Image 12" descr="logo_fmb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48680"/>
            <a:ext cx="14763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_Graphique_Chapit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008064" y="836613"/>
            <a:ext cx="7235824" cy="792162"/>
          </a:xfrm>
        </p:spPr>
        <p:txBody>
          <a:bodyPr/>
          <a:lstStyle>
            <a:lvl1pPr>
              <a:defRPr/>
            </a:lvl1pPr>
          </a:lstStyle>
          <a:p>
            <a:r>
              <a:rPr lang="fr-FR" noProof="0" dirty="0" smtClean="0"/>
              <a:t>Titre de la </a:t>
            </a:r>
            <a:r>
              <a:rPr lang="fr-FR" noProof="0" dirty="0" err="1" smtClean="0"/>
              <a:t>slide</a:t>
            </a:r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F04411F-68E3-4993-A761-0342183DA238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7" name="Espace réservé du contenu 26"/>
          <p:cNvSpPr>
            <a:spLocks noGrp="1"/>
          </p:cNvSpPr>
          <p:nvPr>
            <p:ph sz="quarter" idx="29"/>
          </p:nvPr>
        </p:nvSpPr>
        <p:spPr bwMode="gray">
          <a:xfrm>
            <a:off x="1008062" y="2024063"/>
            <a:ext cx="7235826" cy="3960813"/>
          </a:xfrm>
        </p:spPr>
        <p:txBody>
          <a:bodyPr/>
          <a:lstStyle>
            <a:lvl1pPr>
              <a:defRPr>
                <a:solidFill>
                  <a:srgbClr val="464038"/>
                </a:solidFill>
              </a:defRPr>
            </a:lvl1pPr>
            <a:lvl2pPr>
              <a:defRPr>
                <a:solidFill>
                  <a:srgbClr val="464038"/>
                </a:solidFill>
              </a:defRPr>
            </a:lvl2pPr>
            <a:lvl3pPr>
              <a:defRPr>
                <a:solidFill>
                  <a:srgbClr val="464038"/>
                </a:solidFill>
              </a:defRPr>
            </a:lvl3pPr>
            <a:lvl4pPr>
              <a:defRPr>
                <a:solidFill>
                  <a:srgbClr val="464038"/>
                </a:solidFill>
              </a:defRPr>
            </a:lvl4pPr>
            <a:lvl5pPr>
              <a:defRPr>
                <a:solidFill>
                  <a:srgbClr val="464038"/>
                </a:solidFill>
              </a:defRPr>
            </a:lvl5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45"/>
          </p:nvPr>
        </p:nvSpPr>
        <p:spPr bwMode="gray">
          <a:xfrm>
            <a:off x="1008063" y="1628775"/>
            <a:ext cx="7235825" cy="395288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fr-FR" noProof="0" smtClean="0"/>
              <a:t>Cliquez pour modifier les styles du texte du masque</a:t>
            </a:r>
          </a:p>
        </p:txBody>
      </p:sp>
      <p:sp>
        <p:nvSpPr>
          <p:cNvPr id="9" name="Forme libre 8"/>
          <p:cNvSpPr/>
          <p:nvPr userDrawn="1"/>
        </p:nvSpPr>
        <p:spPr>
          <a:xfrm rot="21000000">
            <a:off x="-114004" y="-34659"/>
            <a:ext cx="730415" cy="1249143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402826 w 9989168"/>
              <a:gd name="connsiteY0" fmla="*/ 24198 h 4255769"/>
              <a:gd name="connsiteX1" fmla="*/ 1409913 w 9989168"/>
              <a:gd name="connsiteY1" fmla="*/ 7087 h 4255769"/>
              <a:gd name="connsiteX2" fmla="*/ 1427024 w 9989168"/>
              <a:gd name="connsiteY2" fmla="*/ 0 h 4255769"/>
              <a:gd name="connsiteX3" fmla="*/ 9964970 w 9989168"/>
              <a:gd name="connsiteY3" fmla="*/ 0 h 4255769"/>
              <a:gd name="connsiteX4" fmla="*/ 9982081 w 9989168"/>
              <a:gd name="connsiteY4" fmla="*/ 7087 h 4255769"/>
              <a:gd name="connsiteX5" fmla="*/ 9989168 w 9989168"/>
              <a:gd name="connsiteY5" fmla="*/ 24198 h 4255769"/>
              <a:gd name="connsiteX6" fmla="*/ 9989168 w 9989168"/>
              <a:gd name="connsiteY6" fmla="*/ 3647802 h 4255769"/>
              <a:gd name="connsiteX7" fmla="*/ 9982081 w 9989168"/>
              <a:gd name="connsiteY7" fmla="*/ 3664913 h 4255769"/>
              <a:gd name="connsiteX8" fmla="*/ 9964970 w 9989168"/>
              <a:gd name="connsiteY8" fmla="*/ 3672000 h 4255769"/>
              <a:gd name="connsiteX9" fmla="*/ 1427024 w 9989168"/>
              <a:gd name="connsiteY9" fmla="*/ 3672000 h 4255769"/>
              <a:gd name="connsiteX10" fmla="*/ 1402826 w 9989168"/>
              <a:gd name="connsiteY10" fmla="*/ 3647802 h 4255769"/>
              <a:gd name="connsiteX11" fmla="*/ 1402826 w 9989168"/>
              <a:gd name="connsiteY11" fmla="*/ 24198 h 4255769"/>
              <a:gd name="connsiteX0" fmla="*/ 1402826 w 9989168"/>
              <a:gd name="connsiteY0" fmla="*/ 610819 h 4258621"/>
              <a:gd name="connsiteX1" fmla="*/ 1409913 w 9989168"/>
              <a:gd name="connsiteY1" fmla="*/ 593708 h 4258621"/>
              <a:gd name="connsiteX2" fmla="*/ 1427024 w 9989168"/>
              <a:gd name="connsiteY2" fmla="*/ 586621 h 4258621"/>
              <a:gd name="connsiteX3" fmla="*/ 9964970 w 9989168"/>
              <a:gd name="connsiteY3" fmla="*/ 586621 h 4258621"/>
              <a:gd name="connsiteX4" fmla="*/ 9982081 w 9989168"/>
              <a:gd name="connsiteY4" fmla="*/ 593708 h 4258621"/>
              <a:gd name="connsiteX5" fmla="*/ 9989168 w 9989168"/>
              <a:gd name="connsiteY5" fmla="*/ 610819 h 4258621"/>
              <a:gd name="connsiteX6" fmla="*/ 9989168 w 9989168"/>
              <a:gd name="connsiteY6" fmla="*/ 4234423 h 4258621"/>
              <a:gd name="connsiteX7" fmla="*/ 9982081 w 9989168"/>
              <a:gd name="connsiteY7" fmla="*/ 4251534 h 4258621"/>
              <a:gd name="connsiteX8" fmla="*/ 9964970 w 9989168"/>
              <a:gd name="connsiteY8" fmla="*/ 4258621 h 4258621"/>
              <a:gd name="connsiteX9" fmla="*/ 1427024 w 9989168"/>
              <a:gd name="connsiteY9" fmla="*/ 4258621 h 4258621"/>
              <a:gd name="connsiteX10" fmla="*/ 1402826 w 9989168"/>
              <a:gd name="connsiteY10" fmla="*/ 610819 h 4258621"/>
              <a:gd name="connsiteX0" fmla="*/ 271129 w 8857471"/>
              <a:gd name="connsiteY0" fmla="*/ 617087 h 4302500"/>
              <a:gd name="connsiteX1" fmla="*/ 278216 w 8857471"/>
              <a:gd name="connsiteY1" fmla="*/ 599976 h 4302500"/>
              <a:gd name="connsiteX2" fmla="*/ 295327 w 8857471"/>
              <a:gd name="connsiteY2" fmla="*/ 592889 h 4302500"/>
              <a:gd name="connsiteX3" fmla="*/ 8833273 w 8857471"/>
              <a:gd name="connsiteY3" fmla="*/ 592889 h 4302500"/>
              <a:gd name="connsiteX4" fmla="*/ 8850384 w 8857471"/>
              <a:gd name="connsiteY4" fmla="*/ 599976 h 4302500"/>
              <a:gd name="connsiteX5" fmla="*/ 8857471 w 8857471"/>
              <a:gd name="connsiteY5" fmla="*/ 617087 h 4302500"/>
              <a:gd name="connsiteX6" fmla="*/ 8857471 w 8857471"/>
              <a:gd name="connsiteY6" fmla="*/ 4240691 h 4302500"/>
              <a:gd name="connsiteX7" fmla="*/ 8850384 w 8857471"/>
              <a:gd name="connsiteY7" fmla="*/ 4257802 h 4302500"/>
              <a:gd name="connsiteX8" fmla="*/ 8833273 w 8857471"/>
              <a:gd name="connsiteY8" fmla="*/ 4264889 h 4302500"/>
              <a:gd name="connsiteX9" fmla="*/ 1904990 w 8857471"/>
              <a:gd name="connsiteY9" fmla="*/ 4302500 h 4302500"/>
              <a:gd name="connsiteX10" fmla="*/ 271129 w 8857471"/>
              <a:gd name="connsiteY10" fmla="*/ 617087 h 4302500"/>
              <a:gd name="connsiteX0" fmla="*/ 1089409 w 9675751"/>
              <a:gd name="connsiteY0" fmla="*/ 676067 h 4715357"/>
              <a:gd name="connsiteX1" fmla="*/ 1096496 w 9675751"/>
              <a:gd name="connsiteY1" fmla="*/ 658956 h 4715357"/>
              <a:gd name="connsiteX2" fmla="*/ 1113607 w 9675751"/>
              <a:gd name="connsiteY2" fmla="*/ 651869 h 4715357"/>
              <a:gd name="connsiteX3" fmla="*/ 9651553 w 9675751"/>
              <a:gd name="connsiteY3" fmla="*/ 651869 h 4715357"/>
              <a:gd name="connsiteX4" fmla="*/ 9668664 w 9675751"/>
              <a:gd name="connsiteY4" fmla="*/ 658956 h 4715357"/>
              <a:gd name="connsiteX5" fmla="*/ 9675751 w 9675751"/>
              <a:gd name="connsiteY5" fmla="*/ 676067 h 4715357"/>
              <a:gd name="connsiteX6" fmla="*/ 9675751 w 9675751"/>
              <a:gd name="connsiteY6" fmla="*/ 4299671 h 4715357"/>
              <a:gd name="connsiteX7" fmla="*/ 9668664 w 9675751"/>
              <a:gd name="connsiteY7" fmla="*/ 4316782 h 4715357"/>
              <a:gd name="connsiteX8" fmla="*/ 9651553 w 9675751"/>
              <a:gd name="connsiteY8" fmla="*/ 4323869 h 4715357"/>
              <a:gd name="connsiteX9" fmla="*/ 7632953 w 9675751"/>
              <a:gd name="connsiteY9" fmla="*/ 4715357 h 4715357"/>
              <a:gd name="connsiteX10" fmla="*/ 1089409 w 9675751"/>
              <a:gd name="connsiteY10" fmla="*/ 676067 h 4715357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454306 w 9016450"/>
              <a:gd name="connsiteY2" fmla="*/ 977035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599349 w 9016450"/>
              <a:gd name="connsiteY2" fmla="*/ 1174606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807200 w 9734241"/>
              <a:gd name="connsiteY0" fmla="*/ 644319 h 5008775"/>
              <a:gd name="connsiteX1" fmla="*/ 1317140 w 9734241"/>
              <a:gd name="connsiteY1" fmla="*/ 1142858 h 5008775"/>
              <a:gd name="connsiteX2" fmla="*/ 9710043 w 9734241"/>
              <a:gd name="connsiteY2" fmla="*/ 945287 h 5008775"/>
              <a:gd name="connsiteX3" fmla="*/ 9727154 w 9734241"/>
              <a:gd name="connsiteY3" fmla="*/ 952374 h 5008775"/>
              <a:gd name="connsiteX4" fmla="*/ 9734241 w 9734241"/>
              <a:gd name="connsiteY4" fmla="*/ 969485 h 5008775"/>
              <a:gd name="connsiteX5" fmla="*/ 9734241 w 9734241"/>
              <a:gd name="connsiteY5" fmla="*/ 4593089 h 5008775"/>
              <a:gd name="connsiteX6" fmla="*/ 9727154 w 9734241"/>
              <a:gd name="connsiteY6" fmla="*/ 4610200 h 5008775"/>
              <a:gd name="connsiteX7" fmla="*/ 9710043 w 9734241"/>
              <a:gd name="connsiteY7" fmla="*/ 4617287 h 5008775"/>
              <a:gd name="connsiteX8" fmla="*/ 7691443 w 9734241"/>
              <a:gd name="connsiteY8" fmla="*/ 5008775 h 5008775"/>
              <a:gd name="connsiteX9" fmla="*/ 1807200 w 9734241"/>
              <a:gd name="connsiteY9" fmla="*/ 644319 h 5008775"/>
              <a:gd name="connsiteX0" fmla="*/ 6710736 w 8753534"/>
              <a:gd name="connsiteY0" fmla="*/ 4063488 h 4063488"/>
              <a:gd name="connsiteX1" fmla="*/ 336433 w 8753534"/>
              <a:gd name="connsiteY1" fmla="*/ 197571 h 4063488"/>
              <a:gd name="connsiteX2" fmla="*/ 8729336 w 8753534"/>
              <a:gd name="connsiteY2" fmla="*/ 0 h 4063488"/>
              <a:gd name="connsiteX3" fmla="*/ 8746447 w 8753534"/>
              <a:gd name="connsiteY3" fmla="*/ 7087 h 4063488"/>
              <a:gd name="connsiteX4" fmla="*/ 8753534 w 8753534"/>
              <a:gd name="connsiteY4" fmla="*/ 24198 h 4063488"/>
              <a:gd name="connsiteX5" fmla="*/ 8753534 w 8753534"/>
              <a:gd name="connsiteY5" fmla="*/ 3647802 h 4063488"/>
              <a:gd name="connsiteX6" fmla="*/ 8746447 w 8753534"/>
              <a:gd name="connsiteY6" fmla="*/ 3664913 h 4063488"/>
              <a:gd name="connsiteX7" fmla="*/ 8729336 w 8753534"/>
              <a:gd name="connsiteY7" fmla="*/ 3672000 h 4063488"/>
              <a:gd name="connsiteX8" fmla="*/ 6710736 w 8753534"/>
              <a:gd name="connsiteY8" fmla="*/ 4063488 h 4063488"/>
              <a:gd name="connsiteX0" fmla="*/ 0 w 2357885"/>
              <a:gd name="connsiteY0" fmla="*/ 4739555 h 4739555"/>
              <a:gd name="connsiteX1" fmla="*/ 2018600 w 2357885"/>
              <a:gd name="connsiteY1" fmla="*/ 676067 h 4739555"/>
              <a:gd name="connsiteX2" fmla="*/ 2035711 w 2357885"/>
              <a:gd name="connsiteY2" fmla="*/ 683154 h 4739555"/>
              <a:gd name="connsiteX3" fmla="*/ 2042798 w 2357885"/>
              <a:gd name="connsiteY3" fmla="*/ 700265 h 4739555"/>
              <a:gd name="connsiteX4" fmla="*/ 2042798 w 2357885"/>
              <a:gd name="connsiteY4" fmla="*/ 4323869 h 4739555"/>
              <a:gd name="connsiteX5" fmla="*/ 2035711 w 2357885"/>
              <a:gd name="connsiteY5" fmla="*/ 4340980 h 4739555"/>
              <a:gd name="connsiteX6" fmla="*/ 2018600 w 2357885"/>
              <a:gd name="connsiteY6" fmla="*/ 4348067 h 4739555"/>
              <a:gd name="connsiteX7" fmla="*/ 0 w 2357885"/>
              <a:gd name="connsiteY7" fmla="*/ 4739555 h 4739555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30415 w 826772"/>
              <a:gd name="connsiteY3" fmla="*/ 635189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28356 w 826772"/>
              <a:gd name="connsiteY3" fmla="*/ 3124476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799476"/>
              <a:gd name="connsiteY0" fmla="*/ 3961195 h 3961195"/>
              <a:gd name="connsiteX1" fmla="*/ 706217 w 799476"/>
              <a:gd name="connsiteY1" fmla="*/ 288159 h 3961195"/>
              <a:gd name="connsiteX2" fmla="*/ 559555 w 799476"/>
              <a:gd name="connsiteY2" fmla="*/ 2232241 h 3961195"/>
              <a:gd name="connsiteX3" fmla="*/ 728356 w 799476"/>
              <a:gd name="connsiteY3" fmla="*/ 2801644 h 3961195"/>
              <a:gd name="connsiteX4" fmla="*/ 730415 w 799476"/>
              <a:gd name="connsiteY4" fmla="*/ 3935961 h 3961195"/>
              <a:gd name="connsiteX5" fmla="*/ 723328 w 799476"/>
              <a:gd name="connsiteY5" fmla="*/ 3953072 h 3961195"/>
              <a:gd name="connsiteX6" fmla="*/ 706217 w 799476"/>
              <a:gd name="connsiteY6" fmla="*/ 3960159 h 3961195"/>
              <a:gd name="connsiteX7" fmla="*/ 0 w 799476"/>
              <a:gd name="connsiteY7" fmla="*/ 3961195 h 3961195"/>
              <a:gd name="connsiteX0" fmla="*/ 0 w 827610"/>
              <a:gd name="connsiteY0" fmla="*/ 3866294 h 3866294"/>
              <a:gd name="connsiteX1" fmla="*/ 706217 w 827610"/>
              <a:gd name="connsiteY1" fmla="*/ 193258 h 3866294"/>
              <a:gd name="connsiteX2" fmla="*/ 728356 w 827610"/>
              <a:gd name="connsiteY2" fmla="*/ 2706743 h 3866294"/>
              <a:gd name="connsiteX3" fmla="*/ 730415 w 827610"/>
              <a:gd name="connsiteY3" fmla="*/ 3841060 h 3866294"/>
              <a:gd name="connsiteX4" fmla="*/ 723328 w 827610"/>
              <a:gd name="connsiteY4" fmla="*/ 3858171 h 3866294"/>
              <a:gd name="connsiteX5" fmla="*/ 706217 w 827610"/>
              <a:gd name="connsiteY5" fmla="*/ 3865258 h 3866294"/>
              <a:gd name="connsiteX6" fmla="*/ 0 w 827610"/>
              <a:gd name="connsiteY6" fmla="*/ 3866294 h 3866294"/>
              <a:gd name="connsiteX0" fmla="*/ 0 w 730415"/>
              <a:gd name="connsiteY0" fmla="*/ 1767518 h 1767518"/>
              <a:gd name="connsiteX1" fmla="*/ 428262 w 730415"/>
              <a:gd name="connsiteY1" fmla="*/ 783161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767518 h 1767518"/>
              <a:gd name="connsiteX1" fmla="*/ 220257 w 730415"/>
              <a:gd name="connsiteY1" fmla="*/ 518375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415" h="1249143">
                <a:moveTo>
                  <a:pt x="0" y="1249143"/>
                </a:moveTo>
                <a:lnTo>
                  <a:pt x="220257" y="0"/>
                </a:lnTo>
                <a:lnTo>
                  <a:pt x="728356" y="89592"/>
                </a:lnTo>
                <a:cubicBezTo>
                  <a:pt x="729042" y="467698"/>
                  <a:pt x="729729" y="845803"/>
                  <a:pt x="730415" y="1223909"/>
                </a:cubicBezTo>
                <a:cubicBezTo>
                  <a:pt x="730415" y="1230327"/>
                  <a:pt x="727866" y="1236482"/>
                  <a:pt x="723328" y="1241020"/>
                </a:cubicBezTo>
                <a:cubicBezTo>
                  <a:pt x="718790" y="1245558"/>
                  <a:pt x="712635" y="1248107"/>
                  <a:pt x="706217" y="1248107"/>
                </a:cubicBezTo>
                <a:lnTo>
                  <a:pt x="0" y="1249143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 userDrawn="1"/>
        </p:nvSpPr>
        <p:spPr bwMode="gray">
          <a:xfrm rot="16200000">
            <a:off x="6295424" y="4009424"/>
            <a:ext cx="873125" cy="4824027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2051720" y="5049180"/>
            <a:ext cx="5544468" cy="1404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l"/>
            <a:r>
              <a:rPr lang="fr-FR" sz="1000" b="1" noProof="0" dirty="0" smtClean="0">
                <a:solidFill>
                  <a:schemeClr val="bg2"/>
                </a:solidFill>
              </a:rPr>
              <a:t>en savoir plus : www.csa.eu</a:t>
            </a:r>
            <a:r>
              <a:rPr lang="fr-FR" sz="1000" b="1" baseline="0" noProof="0" dirty="0" smtClean="0">
                <a:solidFill>
                  <a:schemeClr val="bg2"/>
                </a:solidFill>
              </a:rPr>
              <a:t> - </a:t>
            </a:r>
            <a:r>
              <a:rPr lang="fr-FR" sz="1000" b="1" noProof="0" dirty="0" smtClean="0">
                <a:solidFill>
                  <a:schemeClr val="bg2"/>
                </a:solidFill>
              </a:rPr>
              <a:t>@</a:t>
            </a:r>
            <a:r>
              <a:rPr lang="fr-FR" sz="1000" b="1" noProof="0" dirty="0" err="1" smtClean="0">
                <a:solidFill>
                  <a:schemeClr val="bg2"/>
                </a:solidFill>
              </a:rPr>
              <a:t>InstitutCSA</a:t>
            </a:r>
            <a:endParaRPr lang="fr-FR" sz="1000" b="1" noProof="0" dirty="0" smtClean="0">
              <a:solidFill>
                <a:schemeClr val="bg2"/>
              </a:solidFill>
            </a:endParaRPr>
          </a:p>
          <a:p>
            <a:pPr algn="l"/>
            <a:endParaRPr lang="fr-FR" sz="1000" noProof="0" dirty="0" smtClean="0">
              <a:solidFill>
                <a:schemeClr val="tx1"/>
              </a:solidFill>
            </a:endParaRPr>
          </a:p>
          <a:p>
            <a:pPr algn="l"/>
            <a:r>
              <a:rPr lang="fr-FR" sz="1000" noProof="0" dirty="0" smtClean="0">
                <a:solidFill>
                  <a:schemeClr val="tx1"/>
                </a:solidFill>
              </a:rPr>
              <a:t>10, rue Godefroy - 92800 Puteaux</a:t>
            </a:r>
          </a:p>
          <a:p>
            <a:pPr algn="l"/>
            <a:r>
              <a:rPr lang="fr-FR" sz="1000" noProof="0" dirty="0" smtClean="0">
                <a:solidFill>
                  <a:schemeClr val="tx1"/>
                </a:solidFill>
              </a:rPr>
              <a:t>Tel . : 01.57.00.58.00</a:t>
            </a:r>
            <a:r>
              <a:rPr lang="fr-FR" sz="1000" baseline="0" noProof="0" dirty="0" smtClean="0">
                <a:solidFill>
                  <a:schemeClr val="tx1"/>
                </a:solidFill>
              </a:rPr>
              <a:t> </a:t>
            </a:r>
            <a:r>
              <a:rPr lang="fr-FR" sz="1000" noProof="0" dirty="0" smtClean="0">
                <a:solidFill>
                  <a:schemeClr val="tx1"/>
                </a:solidFill>
              </a:rPr>
              <a:t>- Fax : 01.57.00.58.01</a:t>
            </a:r>
            <a:endParaRPr lang="fr-FR" sz="500" noProof="0" dirty="0" smtClean="0">
              <a:solidFill>
                <a:schemeClr val="accent4"/>
              </a:solidFill>
            </a:endParaRPr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2951820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CCE84EF-0FD2-4C0D-A919-2E2B46773CB1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2051050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2051050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pic>
        <p:nvPicPr>
          <p:cNvPr id="14" name="Image 13" descr="Logo_couv_4x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1691680" y="2888940"/>
            <a:ext cx="1886322" cy="18863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_avec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 descr="Logo_couv_4x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4839784" y="5037243"/>
            <a:ext cx="1440000" cy="1440000"/>
          </a:xfrm>
          <a:prstGeom prst="rect">
            <a:avLst/>
          </a:prstGeom>
        </p:spPr>
      </p:pic>
      <p:sp>
        <p:nvSpPr>
          <p:cNvPr id="11" name="Forme libre 10"/>
          <p:cNvSpPr/>
          <p:nvPr userDrawn="1"/>
        </p:nvSpPr>
        <p:spPr bwMode="gray">
          <a:xfrm rot="21000000">
            <a:off x="-367200" y="1874046"/>
            <a:ext cx="6026348" cy="3688028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013364 w 8721577"/>
              <a:gd name="connsiteY0" fmla="*/ 6418 h 3679481"/>
              <a:gd name="connsiteX1" fmla="*/ 142322 w 8721577"/>
              <a:gd name="connsiteY1" fmla="*/ 14568 h 3679481"/>
              <a:gd name="connsiteX2" fmla="*/ 159433 w 8721577"/>
              <a:gd name="connsiteY2" fmla="*/ 7481 h 3679481"/>
              <a:gd name="connsiteX3" fmla="*/ 8697379 w 8721577"/>
              <a:gd name="connsiteY3" fmla="*/ 7481 h 3679481"/>
              <a:gd name="connsiteX4" fmla="*/ 8714490 w 8721577"/>
              <a:gd name="connsiteY4" fmla="*/ 14568 h 3679481"/>
              <a:gd name="connsiteX5" fmla="*/ 8721577 w 8721577"/>
              <a:gd name="connsiteY5" fmla="*/ 31679 h 3679481"/>
              <a:gd name="connsiteX6" fmla="*/ 8721577 w 8721577"/>
              <a:gd name="connsiteY6" fmla="*/ 3655283 h 3679481"/>
              <a:gd name="connsiteX7" fmla="*/ 8714490 w 8721577"/>
              <a:gd name="connsiteY7" fmla="*/ 3672394 h 3679481"/>
              <a:gd name="connsiteX8" fmla="*/ 8697379 w 8721577"/>
              <a:gd name="connsiteY8" fmla="*/ 3679481 h 3679481"/>
              <a:gd name="connsiteX9" fmla="*/ 159433 w 8721577"/>
              <a:gd name="connsiteY9" fmla="*/ 3679481 h 3679481"/>
              <a:gd name="connsiteX10" fmla="*/ 142322 w 8721577"/>
              <a:gd name="connsiteY10" fmla="*/ 3672394 h 3679481"/>
              <a:gd name="connsiteX11" fmla="*/ 135235 w 8721577"/>
              <a:gd name="connsiteY11" fmla="*/ 3655283 h 3679481"/>
              <a:gd name="connsiteX12" fmla="*/ 1013364 w 8721577"/>
              <a:gd name="connsiteY12" fmla="*/ 6418 h 3679481"/>
              <a:gd name="connsiteX0" fmla="*/ 1013364 w 8721577"/>
              <a:gd name="connsiteY0" fmla="*/ 6418 h 3700856"/>
              <a:gd name="connsiteX1" fmla="*/ 142322 w 8721577"/>
              <a:gd name="connsiteY1" fmla="*/ 14568 h 3700856"/>
              <a:gd name="connsiteX2" fmla="*/ 159433 w 8721577"/>
              <a:gd name="connsiteY2" fmla="*/ 7481 h 3700856"/>
              <a:gd name="connsiteX3" fmla="*/ 8697379 w 8721577"/>
              <a:gd name="connsiteY3" fmla="*/ 7481 h 3700856"/>
              <a:gd name="connsiteX4" fmla="*/ 8714490 w 8721577"/>
              <a:gd name="connsiteY4" fmla="*/ 14568 h 3700856"/>
              <a:gd name="connsiteX5" fmla="*/ 8721577 w 8721577"/>
              <a:gd name="connsiteY5" fmla="*/ 31679 h 3700856"/>
              <a:gd name="connsiteX6" fmla="*/ 8721577 w 8721577"/>
              <a:gd name="connsiteY6" fmla="*/ 3655283 h 3700856"/>
              <a:gd name="connsiteX7" fmla="*/ 8714490 w 8721577"/>
              <a:gd name="connsiteY7" fmla="*/ 3672394 h 3700856"/>
              <a:gd name="connsiteX8" fmla="*/ 8697379 w 8721577"/>
              <a:gd name="connsiteY8" fmla="*/ 3679481 h 3700856"/>
              <a:gd name="connsiteX9" fmla="*/ 159433 w 8721577"/>
              <a:gd name="connsiteY9" fmla="*/ 3679481 h 3700856"/>
              <a:gd name="connsiteX10" fmla="*/ 142322 w 8721577"/>
              <a:gd name="connsiteY10" fmla="*/ 3672394 h 3700856"/>
              <a:gd name="connsiteX11" fmla="*/ 363068 w 8721577"/>
              <a:gd name="connsiteY11" fmla="*/ 3694438 h 3700856"/>
              <a:gd name="connsiteX12" fmla="*/ 1013364 w 8721577"/>
              <a:gd name="connsiteY12" fmla="*/ 6418 h 3700856"/>
              <a:gd name="connsiteX0" fmla="*/ 2242983 w 9951196"/>
              <a:gd name="connsiteY0" fmla="*/ 6418 h 4306615"/>
              <a:gd name="connsiteX1" fmla="*/ 1371941 w 9951196"/>
              <a:gd name="connsiteY1" fmla="*/ 14568 h 4306615"/>
              <a:gd name="connsiteX2" fmla="*/ 1389052 w 9951196"/>
              <a:gd name="connsiteY2" fmla="*/ 7481 h 4306615"/>
              <a:gd name="connsiteX3" fmla="*/ 9926998 w 9951196"/>
              <a:gd name="connsiteY3" fmla="*/ 7481 h 4306615"/>
              <a:gd name="connsiteX4" fmla="*/ 9944109 w 9951196"/>
              <a:gd name="connsiteY4" fmla="*/ 14568 h 4306615"/>
              <a:gd name="connsiteX5" fmla="*/ 9951196 w 9951196"/>
              <a:gd name="connsiteY5" fmla="*/ 31679 h 4306615"/>
              <a:gd name="connsiteX6" fmla="*/ 9951196 w 9951196"/>
              <a:gd name="connsiteY6" fmla="*/ 3655283 h 4306615"/>
              <a:gd name="connsiteX7" fmla="*/ 9944109 w 9951196"/>
              <a:gd name="connsiteY7" fmla="*/ 3672394 h 4306615"/>
              <a:gd name="connsiteX8" fmla="*/ 9926998 w 9951196"/>
              <a:gd name="connsiteY8" fmla="*/ 3679481 h 4306615"/>
              <a:gd name="connsiteX9" fmla="*/ 1389052 w 9951196"/>
              <a:gd name="connsiteY9" fmla="*/ 3679481 h 4306615"/>
              <a:gd name="connsiteX10" fmla="*/ 1592687 w 9951196"/>
              <a:gd name="connsiteY10" fmla="*/ 3694438 h 4306615"/>
              <a:gd name="connsiteX11" fmla="*/ 2242983 w 9951196"/>
              <a:gd name="connsiteY11" fmla="*/ 6418 h 4306615"/>
              <a:gd name="connsiteX0" fmla="*/ 1013364 w 8721577"/>
              <a:gd name="connsiteY0" fmla="*/ 6418 h 3694438"/>
              <a:gd name="connsiteX1" fmla="*/ 142322 w 8721577"/>
              <a:gd name="connsiteY1" fmla="*/ 14568 h 3694438"/>
              <a:gd name="connsiteX2" fmla="*/ 159433 w 8721577"/>
              <a:gd name="connsiteY2" fmla="*/ 7481 h 3694438"/>
              <a:gd name="connsiteX3" fmla="*/ 8697379 w 8721577"/>
              <a:gd name="connsiteY3" fmla="*/ 7481 h 3694438"/>
              <a:gd name="connsiteX4" fmla="*/ 8714490 w 8721577"/>
              <a:gd name="connsiteY4" fmla="*/ 14568 h 3694438"/>
              <a:gd name="connsiteX5" fmla="*/ 8721577 w 8721577"/>
              <a:gd name="connsiteY5" fmla="*/ 31679 h 3694438"/>
              <a:gd name="connsiteX6" fmla="*/ 8721577 w 8721577"/>
              <a:gd name="connsiteY6" fmla="*/ 3655283 h 3694438"/>
              <a:gd name="connsiteX7" fmla="*/ 8714490 w 8721577"/>
              <a:gd name="connsiteY7" fmla="*/ 3672394 h 3694438"/>
              <a:gd name="connsiteX8" fmla="*/ 8697379 w 8721577"/>
              <a:gd name="connsiteY8" fmla="*/ 3679481 h 3694438"/>
              <a:gd name="connsiteX9" fmla="*/ 363068 w 8721577"/>
              <a:gd name="connsiteY9" fmla="*/ 3694438 h 3694438"/>
              <a:gd name="connsiteX10" fmla="*/ 1013364 w 8721577"/>
              <a:gd name="connsiteY10" fmla="*/ 6418 h 3694438"/>
              <a:gd name="connsiteX0" fmla="*/ 508966 w 8649520"/>
              <a:gd name="connsiteY0" fmla="*/ 188005 h 3707740"/>
              <a:gd name="connsiteX1" fmla="*/ 70265 w 8649520"/>
              <a:gd name="connsiteY1" fmla="*/ 27870 h 3707740"/>
              <a:gd name="connsiteX2" fmla="*/ 87376 w 8649520"/>
              <a:gd name="connsiteY2" fmla="*/ 20783 h 3707740"/>
              <a:gd name="connsiteX3" fmla="*/ 8625322 w 8649520"/>
              <a:gd name="connsiteY3" fmla="*/ 20783 h 3707740"/>
              <a:gd name="connsiteX4" fmla="*/ 8642433 w 8649520"/>
              <a:gd name="connsiteY4" fmla="*/ 27870 h 3707740"/>
              <a:gd name="connsiteX5" fmla="*/ 8649520 w 8649520"/>
              <a:gd name="connsiteY5" fmla="*/ 44981 h 3707740"/>
              <a:gd name="connsiteX6" fmla="*/ 8649520 w 8649520"/>
              <a:gd name="connsiteY6" fmla="*/ 3668585 h 3707740"/>
              <a:gd name="connsiteX7" fmla="*/ 8642433 w 8649520"/>
              <a:gd name="connsiteY7" fmla="*/ 3685696 h 3707740"/>
              <a:gd name="connsiteX8" fmla="*/ 8625322 w 8649520"/>
              <a:gd name="connsiteY8" fmla="*/ 3692783 h 3707740"/>
              <a:gd name="connsiteX9" fmla="*/ 291011 w 8649520"/>
              <a:gd name="connsiteY9" fmla="*/ 3707740 h 3707740"/>
              <a:gd name="connsiteX10" fmla="*/ 508966 w 8649520"/>
              <a:gd name="connsiteY10" fmla="*/ 188005 h 3707740"/>
              <a:gd name="connsiteX0" fmla="*/ 510758 w 8651312"/>
              <a:gd name="connsiteY0" fmla="*/ 188182 h 3707917"/>
              <a:gd name="connsiteX1" fmla="*/ 72057 w 8651312"/>
              <a:gd name="connsiteY1" fmla="*/ 28047 h 3707917"/>
              <a:gd name="connsiteX2" fmla="*/ 943101 w 8651312"/>
              <a:gd name="connsiteY2" fmla="*/ 19897 h 3707917"/>
              <a:gd name="connsiteX3" fmla="*/ 8627114 w 8651312"/>
              <a:gd name="connsiteY3" fmla="*/ 20960 h 3707917"/>
              <a:gd name="connsiteX4" fmla="*/ 8644225 w 8651312"/>
              <a:gd name="connsiteY4" fmla="*/ 28047 h 3707917"/>
              <a:gd name="connsiteX5" fmla="*/ 8651312 w 8651312"/>
              <a:gd name="connsiteY5" fmla="*/ 45158 h 3707917"/>
              <a:gd name="connsiteX6" fmla="*/ 8651312 w 8651312"/>
              <a:gd name="connsiteY6" fmla="*/ 3668762 h 3707917"/>
              <a:gd name="connsiteX7" fmla="*/ 8644225 w 8651312"/>
              <a:gd name="connsiteY7" fmla="*/ 3685873 h 3707917"/>
              <a:gd name="connsiteX8" fmla="*/ 8627114 w 8651312"/>
              <a:gd name="connsiteY8" fmla="*/ 3692960 h 3707917"/>
              <a:gd name="connsiteX9" fmla="*/ 292803 w 8651312"/>
              <a:gd name="connsiteY9" fmla="*/ 3707917 h 3707917"/>
              <a:gd name="connsiteX10" fmla="*/ 510758 w 8651312"/>
              <a:gd name="connsiteY10" fmla="*/ 188182 h 3707917"/>
              <a:gd name="connsiteX0" fmla="*/ 920383 w 9060937"/>
              <a:gd name="connsiteY0" fmla="*/ 614670 h 4134405"/>
              <a:gd name="connsiteX1" fmla="*/ 1352726 w 9060937"/>
              <a:gd name="connsiteY1" fmla="*/ 446385 h 4134405"/>
              <a:gd name="connsiteX2" fmla="*/ 9036739 w 9060937"/>
              <a:gd name="connsiteY2" fmla="*/ 447448 h 4134405"/>
              <a:gd name="connsiteX3" fmla="*/ 9053850 w 9060937"/>
              <a:gd name="connsiteY3" fmla="*/ 454535 h 4134405"/>
              <a:gd name="connsiteX4" fmla="*/ 9060937 w 9060937"/>
              <a:gd name="connsiteY4" fmla="*/ 471646 h 4134405"/>
              <a:gd name="connsiteX5" fmla="*/ 9060937 w 9060937"/>
              <a:gd name="connsiteY5" fmla="*/ 4095250 h 4134405"/>
              <a:gd name="connsiteX6" fmla="*/ 9053850 w 9060937"/>
              <a:gd name="connsiteY6" fmla="*/ 4112361 h 4134405"/>
              <a:gd name="connsiteX7" fmla="*/ 9036739 w 9060937"/>
              <a:gd name="connsiteY7" fmla="*/ 4119448 h 4134405"/>
              <a:gd name="connsiteX8" fmla="*/ 702428 w 9060937"/>
              <a:gd name="connsiteY8" fmla="*/ 4134405 h 4134405"/>
              <a:gd name="connsiteX9" fmla="*/ 920383 w 9060937"/>
              <a:gd name="connsiteY9" fmla="*/ 614670 h 4134405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34311 w 8358509"/>
              <a:gd name="connsiteY2" fmla="*/ 1063 h 3688020"/>
              <a:gd name="connsiteX3" fmla="*/ 8351422 w 8358509"/>
              <a:gd name="connsiteY3" fmla="*/ 8150 h 3688020"/>
              <a:gd name="connsiteX4" fmla="*/ 8358509 w 8358509"/>
              <a:gd name="connsiteY4" fmla="*/ 25261 h 3688020"/>
              <a:gd name="connsiteX5" fmla="*/ 8358509 w 8358509"/>
              <a:gd name="connsiteY5" fmla="*/ 3648865 h 3688020"/>
              <a:gd name="connsiteX6" fmla="*/ 8351422 w 8358509"/>
              <a:gd name="connsiteY6" fmla="*/ 3665976 h 3688020"/>
              <a:gd name="connsiteX7" fmla="*/ 8334311 w 8358509"/>
              <a:gd name="connsiteY7" fmla="*/ 3673063 h 3688020"/>
              <a:gd name="connsiteX8" fmla="*/ 0 w 8358509"/>
              <a:gd name="connsiteY8" fmla="*/ 3688020 h 3688020"/>
              <a:gd name="connsiteX0" fmla="*/ 0 w 8358509"/>
              <a:gd name="connsiteY0" fmla="*/ 3686957 h 3686957"/>
              <a:gd name="connsiteX1" fmla="*/ 2982458 w 8358509"/>
              <a:gd name="connsiteY1" fmla="*/ 8 h 3686957"/>
              <a:gd name="connsiteX2" fmla="*/ 8334311 w 8358509"/>
              <a:gd name="connsiteY2" fmla="*/ 0 h 3686957"/>
              <a:gd name="connsiteX3" fmla="*/ 8351422 w 8358509"/>
              <a:gd name="connsiteY3" fmla="*/ 7087 h 3686957"/>
              <a:gd name="connsiteX4" fmla="*/ 8358509 w 8358509"/>
              <a:gd name="connsiteY4" fmla="*/ 24198 h 3686957"/>
              <a:gd name="connsiteX5" fmla="*/ 8358509 w 8358509"/>
              <a:gd name="connsiteY5" fmla="*/ 3647802 h 3686957"/>
              <a:gd name="connsiteX6" fmla="*/ 8351422 w 8358509"/>
              <a:gd name="connsiteY6" fmla="*/ 3664913 h 3686957"/>
              <a:gd name="connsiteX7" fmla="*/ 8334311 w 8358509"/>
              <a:gd name="connsiteY7" fmla="*/ 3672000 h 3686957"/>
              <a:gd name="connsiteX8" fmla="*/ 0 w 8358509"/>
              <a:gd name="connsiteY8" fmla="*/ 3686957 h 3686957"/>
              <a:gd name="connsiteX0" fmla="*/ 0 w 6026348"/>
              <a:gd name="connsiteY0" fmla="*/ 3688028 h 3688028"/>
              <a:gd name="connsiteX1" fmla="*/ 650297 w 6026348"/>
              <a:gd name="connsiteY1" fmla="*/ 8 h 3688028"/>
              <a:gd name="connsiteX2" fmla="*/ 6002150 w 6026348"/>
              <a:gd name="connsiteY2" fmla="*/ 0 h 3688028"/>
              <a:gd name="connsiteX3" fmla="*/ 6019261 w 6026348"/>
              <a:gd name="connsiteY3" fmla="*/ 7087 h 3688028"/>
              <a:gd name="connsiteX4" fmla="*/ 6026348 w 6026348"/>
              <a:gd name="connsiteY4" fmla="*/ 24198 h 3688028"/>
              <a:gd name="connsiteX5" fmla="*/ 6026348 w 6026348"/>
              <a:gd name="connsiteY5" fmla="*/ 3647802 h 3688028"/>
              <a:gd name="connsiteX6" fmla="*/ 6019261 w 6026348"/>
              <a:gd name="connsiteY6" fmla="*/ 3664913 h 3688028"/>
              <a:gd name="connsiteX7" fmla="*/ 6002150 w 6026348"/>
              <a:gd name="connsiteY7" fmla="*/ 3672000 h 3688028"/>
              <a:gd name="connsiteX8" fmla="*/ 0 w 6026348"/>
              <a:gd name="connsiteY8" fmla="*/ 3688028 h 3688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6348" h="3688028">
                <a:moveTo>
                  <a:pt x="0" y="3688028"/>
                </a:moveTo>
                <a:lnTo>
                  <a:pt x="650297" y="8"/>
                </a:lnTo>
                <a:lnTo>
                  <a:pt x="6002150" y="0"/>
                </a:lnTo>
                <a:cubicBezTo>
                  <a:pt x="6008568" y="0"/>
                  <a:pt x="6014723" y="2549"/>
                  <a:pt x="6019261" y="7087"/>
                </a:cubicBezTo>
                <a:cubicBezTo>
                  <a:pt x="6023799" y="11625"/>
                  <a:pt x="6026348" y="17780"/>
                  <a:pt x="6026348" y="24198"/>
                </a:cubicBezTo>
                <a:lnTo>
                  <a:pt x="6026348" y="3647802"/>
                </a:lnTo>
                <a:cubicBezTo>
                  <a:pt x="6026348" y="3654220"/>
                  <a:pt x="6023799" y="3660375"/>
                  <a:pt x="6019261" y="3664913"/>
                </a:cubicBezTo>
                <a:cubicBezTo>
                  <a:pt x="6014723" y="3669451"/>
                  <a:pt x="6008568" y="3672000"/>
                  <a:pt x="6002150" y="3672000"/>
                </a:cubicBezTo>
                <a:lnTo>
                  <a:pt x="0" y="3688028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719138" y="2320481"/>
            <a:ext cx="4716958" cy="822767"/>
          </a:xfrm>
        </p:spPr>
        <p:txBody>
          <a:bodyPr bIns="396000" anchor="ctr" anchorCtr="0"/>
          <a:lstStyle>
            <a:lvl1pPr>
              <a:defRPr sz="2400" b="1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800" b="1" baseline="0">
                <a:solidFill>
                  <a:schemeClr val="bg1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 dirty="0" smtClean="0"/>
              <a:t>Titre du document (projet, rapport)</a:t>
            </a:r>
          </a:p>
        </p:txBody>
      </p:sp>
      <p:sp>
        <p:nvSpPr>
          <p:cNvPr id="9" name="Espace réservé pour une image  22"/>
          <p:cNvSpPr>
            <a:spLocks noGrp="1"/>
          </p:cNvSpPr>
          <p:nvPr>
            <p:ph type="pic" sz="quarter" idx="14"/>
          </p:nvPr>
        </p:nvSpPr>
        <p:spPr bwMode="gray">
          <a:xfrm>
            <a:off x="5513623" y="683604"/>
            <a:ext cx="3630377" cy="4253705"/>
          </a:xfrm>
          <a:custGeom>
            <a:avLst/>
            <a:gdLst>
              <a:gd name="connsiteX0" fmla="*/ 0 w 3622675"/>
              <a:gd name="connsiteY0" fmla="*/ 0 h 3725863"/>
              <a:gd name="connsiteX1" fmla="*/ 3622675 w 3622675"/>
              <a:gd name="connsiteY1" fmla="*/ 0 h 3725863"/>
              <a:gd name="connsiteX2" fmla="*/ 3622675 w 3622675"/>
              <a:gd name="connsiteY2" fmla="*/ 3725863 h 3725863"/>
              <a:gd name="connsiteX3" fmla="*/ 0 w 3622675"/>
              <a:gd name="connsiteY3" fmla="*/ 3725863 h 3725863"/>
              <a:gd name="connsiteX4" fmla="*/ 0 w 3622675"/>
              <a:gd name="connsiteY4" fmla="*/ 0 h 3725863"/>
              <a:gd name="connsiteX0" fmla="*/ 0 w 3622675"/>
              <a:gd name="connsiteY0" fmla="*/ 0 h 4229968"/>
              <a:gd name="connsiteX1" fmla="*/ 3622675 w 3622675"/>
              <a:gd name="connsiteY1" fmla="*/ 0 h 4229968"/>
              <a:gd name="connsiteX2" fmla="*/ 3622675 w 3622675"/>
              <a:gd name="connsiteY2" fmla="*/ 3725863 h 4229968"/>
              <a:gd name="connsiteX3" fmla="*/ 633413 w 3622675"/>
              <a:gd name="connsiteY3" fmla="*/ 4229968 h 4229968"/>
              <a:gd name="connsiteX4" fmla="*/ 0 w 3622675"/>
              <a:gd name="connsiteY4" fmla="*/ 0 h 4229968"/>
              <a:gd name="connsiteX0" fmla="*/ 0 w 3630091"/>
              <a:gd name="connsiteY0" fmla="*/ 638969 h 4229968"/>
              <a:gd name="connsiteX1" fmla="*/ 3630091 w 3630091"/>
              <a:gd name="connsiteY1" fmla="*/ 0 h 4229968"/>
              <a:gd name="connsiteX2" fmla="*/ 3630091 w 3630091"/>
              <a:gd name="connsiteY2" fmla="*/ 3725863 h 4229968"/>
              <a:gd name="connsiteX3" fmla="*/ 640829 w 3630091"/>
              <a:gd name="connsiteY3" fmla="*/ 4229968 h 4229968"/>
              <a:gd name="connsiteX4" fmla="*/ 0 w 3630091"/>
              <a:gd name="connsiteY4" fmla="*/ 638969 h 4229968"/>
              <a:gd name="connsiteX0" fmla="*/ 0 w 3630091"/>
              <a:gd name="connsiteY0" fmla="*/ 638969 h 4229968"/>
              <a:gd name="connsiteX1" fmla="*/ 27260 w 3630091"/>
              <a:gd name="connsiteY1" fmla="*/ 634205 h 4229968"/>
              <a:gd name="connsiteX2" fmla="*/ 3630091 w 3630091"/>
              <a:gd name="connsiteY2" fmla="*/ 0 h 4229968"/>
              <a:gd name="connsiteX3" fmla="*/ 3630091 w 3630091"/>
              <a:gd name="connsiteY3" fmla="*/ 3725863 h 4229968"/>
              <a:gd name="connsiteX4" fmla="*/ 640829 w 3630091"/>
              <a:gd name="connsiteY4" fmla="*/ 4229968 h 4229968"/>
              <a:gd name="connsiteX5" fmla="*/ 0 w 3630091"/>
              <a:gd name="connsiteY5" fmla="*/ 638969 h 4229968"/>
              <a:gd name="connsiteX0" fmla="*/ 0 w 3630091"/>
              <a:gd name="connsiteY0" fmla="*/ 638969 h 4229968"/>
              <a:gd name="connsiteX1" fmla="*/ 27260 w 3630091"/>
              <a:gd name="connsiteY1" fmla="*/ 634205 h 4229968"/>
              <a:gd name="connsiteX2" fmla="*/ 3630091 w 3630091"/>
              <a:gd name="connsiteY2" fmla="*/ 0 h 4229968"/>
              <a:gd name="connsiteX3" fmla="*/ 3630091 w 3630091"/>
              <a:gd name="connsiteY3" fmla="*/ 3725863 h 4229968"/>
              <a:gd name="connsiteX4" fmla="*/ 640829 w 3630091"/>
              <a:gd name="connsiteY4" fmla="*/ 4229968 h 4229968"/>
              <a:gd name="connsiteX5" fmla="*/ 3447 w 3630091"/>
              <a:gd name="connsiteY5" fmla="*/ 660399 h 4229968"/>
              <a:gd name="connsiteX6" fmla="*/ 0 w 3630091"/>
              <a:gd name="connsiteY6" fmla="*/ 638969 h 4229968"/>
              <a:gd name="connsiteX0" fmla="*/ 0 w 3626644"/>
              <a:gd name="connsiteY0" fmla="*/ 660399 h 4229968"/>
              <a:gd name="connsiteX1" fmla="*/ 23813 w 3626644"/>
              <a:gd name="connsiteY1" fmla="*/ 634205 h 4229968"/>
              <a:gd name="connsiteX2" fmla="*/ 3626644 w 3626644"/>
              <a:gd name="connsiteY2" fmla="*/ 0 h 4229968"/>
              <a:gd name="connsiteX3" fmla="*/ 3626644 w 3626644"/>
              <a:gd name="connsiteY3" fmla="*/ 3725863 h 4229968"/>
              <a:gd name="connsiteX4" fmla="*/ 637382 w 3626644"/>
              <a:gd name="connsiteY4" fmla="*/ 4229968 h 4229968"/>
              <a:gd name="connsiteX5" fmla="*/ 0 w 3626644"/>
              <a:gd name="connsiteY5" fmla="*/ 660399 h 4229968"/>
              <a:gd name="connsiteX0" fmla="*/ 1860 w 3628504"/>
              <a:gd name="connsiteY0" fmla="*/ 660399 h 4229968"/>
              <a:gd name="connsiteX1" fmla="*/ 25673 w 3628504"/>
              <a:gd name="connsiteY1" fmla="*/ 634205 h 4229968"/>
              <a:gd name="connsiteX2" fmla="*/ 3628504 w 3628504"/>
              <a:gd name="connsiteY2" fmla="*/ 0 h 4229968"/>
              <a:gd name="connsiteX3" fmla="*/ 3628504 w 3628504"/>
              <a:gd name="connsiteY3" fmla="*/ 3725863 h 4229968"/>
              <a:gd name="connsiteX4" fmla="*/ 639242 w 3628504"/>
              <a:gd name="connsiteY4" fmla="*/ 4229968 h 4229968"/>
              <a:gd name="connsiteX5" fmla="*/ 1860 w 3628504"/>
              <a:gd name="connsiteY5" fmla="*/ 660399 h 4229968"/>
              <a:gd name="connsiteX0" fmla="*/ 3733 w 3630377"/>
              <a:gd name="connsiteY0" fmla="*/ 660399 h 4229968"/>
              <a:gd name="connsiteX1" fmla="*/ 27546 w 3630377"/>
              <a:gd name="connsiteY1" fmla="*/ 634205 h 4229968"/>
              <a:gd name="connsiteX2" fmla="*/ 3630377 w 3630377"/>
              <a:gd name="connsiteY2" fmla="*/ 0 h 4229968"/>
              <a:gd name="connsiteX3" fmla="*/ 3630377 w 3630377"/>
              <a:gd name="connsiteY3" fmla="*/ 3725863 h 4229968"/>
              <a:gd name="connsiteX4" fmla="*/ 641115 w 3630377"/>
              <a:gd name="connsiteY4" fmla="*/ 4229968 h 4229968"/>
              <a:gd name="connsiteX5" fmla="*/ 3733 w 3630377"/>
              <a:gd name="connsiteY5" fmla="*/ 660399 h 422996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37146 w 3630377"/>
              <a:gd name="connsiteY4" fmla="*/ 4256088 h 4256088"/>
              <a:gd name="connsiteX5" fmla="*/ 3733 w 3630377"/>
              <a:gd name="connsiteY5" fmla="*/ 660399 h 425608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63340 w 3630377"/>
              <a:gd name="connsiteY4" fmla="*/ 4253705 h 4256088"/>
              <a:gd name="connsiteX5" fmla="*/ 637146 w 3630377"/>
              <a:gd name="connsiteY5" fmla="*/ 4256088 h 4256088"/>
              <a:gd name="connsiteX6" fmla="*/ 3733 w 3630377"/>
              <a:gd name="connsiteY6" fmla="*/ 660399 h 425608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63340 w 3630377"/>
              <a:gd name="connsiteY4" fmla="*/ 4253705 h 4256088"/>
              <a:gd name="connsiteX5" fmla="*/ 637146 w 3630377"/>
              <a:gd name="connsiteY5" fmla="*/ 4256088 h 4256088"/>
              <a:gd name="connsiteX6" fmla="*/ 627621 w 3630377"/>
              <a:gd name="connsiteY6" fmla="*/ 4229893 h 4256088"/>
              <a:gd name="connsiteX7" fmla="*/ 3733 w 3630377"/>
              <a:gd name="connsiteY7" fmla="*/ 660399 h 4256088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27621 w 3630377"/>
              <a:gd name="connsiteY5" fmla="*/ 4229893 h 4253705"/>
              <a:gd name="connsiteX6" fmla="*/ 3733 w 3630377"/>
              <a:gd name="connsiteY6" fmla="*/ 660399 h 4253705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534541 w 3630377"/>
              <a:gd name="connsiteY5" fmla="*/ 4229968 h 4253705"/>
              <a:gd name="connsiteX6" fmla="*/ 3733 w 3630377"/>
              <a:gd name="connsiteY6" fmla="*/ 660399 h 4253705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30002 w 3630377"/>
              <a:gd name="connsiteY5" fmla="*/ 4229894 h 4253705"/>
              <a:gd name="connsiteX6" fmla="*/ 3733 w 3630377"/>
              <a:gd name="connsiteY6" fmla="*/ 660399 h 4253705"/>
              <a:gd name="connsiteX0" fmla="*/ 3733 w 3630377"/>
              <a:gd name="connsiteY0" fmla="*/ 660399 h 4256807"/>
              <a:gd name="connsiteX1" fmla="*/ 27546 w 3630377"/>
              <a:gd name="connsiteY1" fmla="*/ 634205 h 4256807"/>
              <a:gd name="connsiteX2" fmla="*/ 3630377 w 3630377"/>
              <a:gd name="connsiteY2" fmla="*/ 0 h 4256807"/>
              <a:gd name="connsiteX3" fmla="*/ 3630377 w 3630377"/>
              <a:gd name="connsiteY3" fmla="*/ 3725863 h 4256807"/>
              <a:gd name="connsiteX4" fmla="*/ 663340 w 3630377"/>
              <a:gd name="connsiteY4" fmla="*/ 4253705 h 4256807"/>
              <a:gd name="connsiteX5" fmla="*/ 630002 w 3630377"/>
              <a:gd name="connsiteY5" fmla="*/ 4229894 h 4256807"/>
              <a:gd name="connsiteX6" fmla="*/ 3733 w 3630377"/>
              <a:gd name="connsiteY6" fmla="*/ 660399 h 4256807"/>
              <a:gd name="connsiteX0" fmla="*/ 3733 w 3630377"/>
              <a:gd name="connsiteY0" fmla="*/ 660399 h 4257600"/>
              <a:gd name="connsiteX1" fmla="*/ 27546 w 3630377"/>
              <a:gd name="connsiteY1" fmla="*/ 634205 h 4257600"/>
              <a:gd name="connsiteX2" fmla="*/ 3630377 w 3630377"/>
              <a:gd name="connsiteY2" fmla="*/ 0 h 4257600"/>
              <a:gd name="connsiteX3" fmla="*/ 3630377 w 3630377"/>
              <a:gd name="connsiteY3" fmla="*/ 3725863 h 4257600"/>
              <a:gd name="connsiteX4" fmla="*/ 663340 w 3630377"/>
              <a:gd name="connsiteY4" fmla="*/ 4253705 h 4257600"/>
              <a:gd name="connsiteX5" fmla="*/ 630002 w 3630377"/>
              <a:gd name="connsiteY5" fmla="*/ 4229894 h 4257600"/>
              <a:gd name="connsiteX6" fmla="*/ 3733 w 3630377"/>
              <a:gd name="connsiteY6" fmla="*/ 660399 h 4257600"/>
              <a:gd name="connsiteX0" fmla="*/ 3733 w 3630377"/>
              <a:gd name="connsiteY0" fmla="*/ 660399 h 4257600"/>
              <a:gd name="connsiteX1" fmla="*/ 27546 w 3630377"/>
              <a:gd name="connsiteY1" fmla="*/ 634205 h 4257600"/>
              <a:gd name="connsiteX2" fmla="*/ 3630377 w 3630377"/>
              <a:gd name="connsiteY2" fmla="*/ 0 h 4257600"/>
              <a:gd name="connsiteX3" fmla="*/ 3630377 w 3630377"/>
              <a:gd name="connsiteY3" fmla="*/ 3725863 h 4257600"/>
              <a:gd name="connsiteX4" fmla="*/ 663340 w 3630377"/>
              <a:gd name="connsiteY4" fmla="*/ 4253705 h 4257600"/>
              <a:gd name="connsiteX5" fmla="*/ 630002 w 3630377"/>
              <a:gd name="connsiteY5" fmla="*/ 4229894 h 4257600"/>
              <a:gd name="connsiteX6" fmla="*/ 3733 w 3630377"/>
              <a:gd name="connsiteY6" fmla="*/ 660399 h 4257600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30002 w 3630377"/>
              <a:gd name="connsiteY5" fmla="*/ 4229894 h 4253705"/>
              <a:gd name="connsiteX6" fmla="*/ 3733 w 3630377"/>
              <a:gd name="connsiteY6" fmla="*/ 660399 h 425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30377" h="4253705">
                <a:moveTo>
                  <a:pt x="3733" y="660399"/>
                </a:moveTo>
                <a:cubicBezTo>
                  <a:pt x="1873" y="646781"/>
                  <a:pt x="0" y="642527"/>
                  <a:pt x="27546" y="634205"/>
                </a:cubicBezTo>
                <a:lnTo>
                  <a:pt x="3630377" y="0"/>
                </a:lnTo>
                <a:lnTo>
                  <a:pt x="3630377" y="3725863"/>
                </a:lnTo>
                <a:lnTo>
                  <a:pt x="663340" y="4253705"/>
                </a:lnTo>
                <a:cubicBezTo>
                  <a:pt x="646670" y="4250097"/>
                  <a:pt x="633177" y="4244541"/>
                  <a:pt x="630002" y="4229894"/>
                </a:cubicBezTo>
                <a:lnTo>
                  <a:pt x="3733" y="660399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 w="3175">
            <a:noFill/>
          </a:ln>
        </p:spPr>
        <p:txBody>
          <a:bodyPr tIns="540000" anchor="t" anchorCtr="0">
            <a:normAutofit/>
          </a:bodyPr>
          <a:lstStyle>
            <a:lvl1pPr algn="ctr">
              <a:defRPr sz="2000">
                <a:solidFill>
                  <a:srgbClr val="655C4F"/>
                </a:solidFill>
              </a:defRPr>
            </a:lvl1pPr>
          </a:lstStyle>
          <a:p>
            <a:endParaRPr lang="fr-FR" noProof="0" dirty="0" smtClean="0"/>
          </a:p>
          <a:p>
            <a:r>
              <a:rPr lang="fr-FR" noProof="0" dirty="0" smtClean="0"/>
              <a:t>Cliquez sur l'icône</a:t>
            </a:r>
          </a:p>
          <a:p>
            <a:r>
              <a:rPr lang="fr-FR" noProof="0" dirty="0" smtClean="0"/>
              <a:t> pour ajouter une image</a:t>
            </a:r>
            <a:endParaRPr lang="fr-FR" noProof="0" dirty="0"/>
          </a:p>
        </p:txBody>
      </p:sp>
      <p:sp>
        <p:nvSpPr>
          <p:cNvPr id="15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824388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332947A3-FB88-4EA2-9EA1-FD60CBE39CE8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7308304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733372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18" name="Espace réservé du texte 14"/>
          <p:cNvSpPr>
            <a:spLocks noGrp="1"/>
          </p:cNvSpPr>
          <p:nvPr>
            <p:ph type="body" sz="quarter" idx="15" hasCustomPrompt="1"/>
          </p:nvPr>
        </p:nvSpPr>
        <p:spPr>
          <a:xfrm>
            <a:off x="714348" y="4972740"/>
            <a:ext cx="1428750" cy="285752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N° projet / étude</a:t>
            </a:r>
            <a:endParaRPr lang="fr-FR" dirty="0"/>
          </a:p>
        </p:txBody>
      </p:sp>
      <p:sp>
        <p:nvSpPr>
          <p:cNvPr id="19" name="Espace réservé du texte 14"/>
          <p:cNvSpPr>
            <a:spLocks noGrp="1"/>
          </p:cNvSpPr>
          <p:nvPr>
            <p:ph type="body" sz="quarter" idx="16" hasCustomPrompt="1"/>
          </p:nvPr>
        </p:nvSpPr>
        <p:spPr>
          <a:xfrm>
            <a:off x="714348" y="5329932"/>
            <a:ext cx="2143140" cy="28575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Date du projet (mois – année)</a:t>
            </a:r>
            <a:endParaRPr lang="fr-FR" dirty="0"/>
          </a:p>
        </p:txBody>
      </p:sp>
      <p:sp>
        <p:nvSpPr>
          <p:cNvPr id="22" name="Espace réservé du texte 14"/>
          <p:cNvSpPr>
            <a:spLocks noGrp="1"/>
          </p:cNvSpPr>
          <p:nvPr>
            <p:ph type="body" sz="quarter" idx="18" hasCustomPrompt="1"/>
          </p:nvPr>
        </p:nvSpPr>
        <p:spPr>
          <a:xfrm>
            <a:off x="815956" y="4143380"/>
            <a:ext cx="3214700" cy="714380"/>
          </a:xfrm>
        </p:spPr>
        <p:txBody>
          <a:bodyPr>
            <a:normAutofit/>
          </a:bodyPr>
          <a:lstStyle>
            <a:lvl1pPr>
              <a:defRPr sz="1200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 dirty="0" smtClean="0"/>
              <a:t>Pôle ou département</a:t>
            </a:r>
          </a:p>
          <a:p>
            <a:pPr lvl="0"/>
            <a:r>
              <a:rPr lang="fr-FR" dirty="0" smtClean="0"/>
              <a:t>Prénom – Nom – fonction </a:t>
            </a:r>
            <a:endParaRPr lang="fr-FR" dirty="0"/>
          </a:p>
        </p:txBody>
      </p:sp>
      <p:sp>
        <p:nvSpPr>
          <p:cNvPr id="24" name="ZoneTexte 23"/>
          <p:cNvSpPr txBox="1"/>
          <p:nvPr userDrawn="1"/>
        </p:nvSpPr>
        <p:spPr>
          <a:xfrm>
            <a:off x="641778" y="3857628"/>
            <a:ext cx="1143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/>
            <a:r>
              <a:rPr lang="fr-FR" sz="1200" dirty="0" smtClean="0">
                <a:solidFill>
                  <a:schemeClr val="bg1"/>
                </a:solidFill>
              </a:rPr>
              <a:t>Auteur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714348" y="3214686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</a:rPr>
              <a:t>A l’attention de :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27" name="Espace réservé du contenu 26"/>
          <p:cNvSpPr>
            <a:spLocks noGrp="1"/>
          </p:cNvSpPr>
          <p:nvPr>
            <p:ph sz="quarter" idx="19" hasCustomPrompt="1"/>
          </p:nvPr>
        </p:nvSpPr>
        <p:spPr>
          <a:xfrm>
            <a:off x="2242458" y="3257097"/>
            <a:ext cx="2071688" cy="285750"/>
          </a:xfrm>
        </p:spPr>
        <p:txBody>
          <a:bodyPr anchor="ctr">
            <a:noAutofit/>
          </a:bodyPr>
          <a:lstStyle>
            <a:lvl1pPr>
              <a:defRPr sz="1400" baseline="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smtClean="0"/>
              <a:t>Contact client</a:t>
            </a:r>
            <a:endParaRPr lang="fr-FR" dirty="0"/>
          </a:p>
        </p:txBody>
      </p:sp>
      <p:pic>
        <p:nvPicPr>
          <p:cNvPr id="20" name="Picture 2" descr="http://www.cdcf.com/ressources/images/Logos/Logo_FMB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1962969" cy="148532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rme libre 25"/>
          <p:cNvSpPr/>
          <p:nvPr userDrawn="1"/>
        </p:nvSpPr>
        <p:spPr bwMode="gray">
          <a:xfrm rot="21000000">
            <a:off x="6775559" y="6646087"/>
            <a:ext cx="2422538" cy="414327"/>
          </a:xfrm>
          <a:custGeom>
            <a:avLst/>
            <a:gdLst>
              <a:gd name="connsiteX0" fmla="*/ 0 w 4067944"/>
              <a:gd name="connsiteY0" fmla="*/ 0 h 1224545"/>
              <a:gd name="connsiteX1" fmla="*/ 4067944 w 4067944"/>
              <a:gd name="connsiteY1" fmla="*/ 0 h 1224545"/>
              <a:gd name="connsiteX2" fmla="*/ 4067944 w 4067944"/>
              <a:gd name="connsiteY2" fmla="*/ 1224545 h 1224545"/>
              <a:gd name="connsiteX3" fmla="*/ 0 w 4067944"/>
              <a:gd name="connsiteY3" fmla="*/ 1224545 h 1224545"/>
              <a:gd name="connsiteX4" fmla="*/ 0 w 4067944"/>
              <a:gd name="connsiteY4" fmla="*/ 0 h 1224545"/>
              <a:gd name="connsiteX0" fmla="*/ 1415524 w 4067944"/>
              <a:gd name="connsiteY0" fmla="*/ 0 h 1225226"/>
              <a:gd name="connsiteX1" fmla="*/ 4067944 w 4067944"/>
              <a:gd name="connsiteY1" fmla="*/ 681 h 1225226"/>
              <a:gd name="connsiteX2" fmla="*/ 4067944 w 4067944"/>
              <a:gd name="connsiteY2" fmla="*/ 1225226 h 1225226"/>
              <a:gd name="connsiteX3" fmla="*/ 0 w 4067944"/>
              <a:gd name="connsiteY3" fmla="*/ 1225226 h 1225226"/>
              <a:gd name="connsiteX4" fmla="*/ 1415524 w 4067944"/>
              <a:gd name="connsiteY4" fmla="*/ 0 h 1225226"/>
              <a:gd name="connsiteX0" fmla="*/ 0 w 2652420"/>
              <a:gd name="connsiteY0" fmla="*/ 0 h 1225226"/>
              <a:gd name="connsiteX1" fmla="*/ 2652420 w 2652420"/>
              <a:gd name="connsiteY1" fmla="*/ 681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652420"/>
              <a:gd name="connsiteY0" fmla="*/ 0 h 1225226"/>
              <a:gd name="connsiteX1" fmla="*/ 2422538 w 2652420"/>
              <a:gd name="connsiteY1" fmla="*/ 1594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422538"/>
              <a:gd name="connsiteY0" fmla="*/ 0 h 414327"/>
              <a:gd name="connsiteX1" fmla="*/ 2422538 w 2422538"/>
              <a:gd name="connsiteY1" fmla="*/ 1594 h 414327"/>
              <a:gd name="connsiteX2" fmla="*/ 2349762 w 2422538"/>
              <a:gd name="connsiteY2" fmla="*/ 414327 h 414327"/>
              <a:gd name="connsiteX3" fmla="*/ 0 w 2422538"/>
              <a:gd name="connsiteY3" fmla="*/ 0 h 414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2538" h="414327">
                <a:moveTo>
                  <a:pt x="0" y="0"/>
                </a:moveTo>
                <a:lnTo>
                  <a:pt x="2422538" y="1594"/>
                </a:lnTo>
                <a:lnTo>
                  <a:pt x="2349762" y="41432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6" name="Rectangle à coins arrondis 15"/>
          <p:cNvSpPr/>
          <p:nvPr userDrawn="1"/>
        </p:nvSpPr>
        <p:spPr bwMode="gray">
          <a:xfrm rot="21000000">
            <a:off x="947229" y="2021644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1376DC35-ED81-4D67-BE9F-FFC2ABB90797}" type="datetime1">
              <a:rPr lang="fr-FR" smtClean="0"/>
              <a:pPr/>
              <a:t>29/07/2013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8243888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Titre du projet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8" name="Forme libre 7"/>
          <p:cNvSpPr/>
          <p:nvPr userDrawn="1"/>
        </p:nvSpPr>
        <p:spPr bwMode="gray">
          <a:xfrm rot="21000000">
            <a:off x="-223988" y="-625040"/>
            <a:ext cx="7704257" cy="1905764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013364 w 8721577"/>
              <a:gd name="connsiteY0" fmla="*/ 6418 h 3679481"/>
              <a:gd name="connsiteX1" fmla="*/ 142322 w 8721577"/>
              <a:gd name="connsiteY1" fmla="*/ 14568 h 3679481"/>
              <a:gd name="connsiteX2" fmla="*/ 159433 w 8721577"/>
              <a:gd name="connsiteY2" fmla="*/ 7481 h 3679481"/>
              <a:gd name="connsiteX3" fmla="*/ 8697379 w 8721577"/>
              <a:gd name="connsiteY3" fmla="*/ 7481 h 3679481"/>
              <a:gd name="connsiteX4" fmla="*/ 8714490 w 8721577"/>
              <a:gd name="connsiteY4" fmla="*/ 14568 h 3679481"/>
              <a:gd name="connsiteX5" fmla="*/ 8721577 w 8721577"/>
              <a:gd name="connsiteY5" fmla="*/ 31679 h 3679481"/>
              <a:gd name="connsiteX6" fmla="*/ 8721577 w 8721577"/>
              <a:gd name="connsiteY6" fmla="*/ 3655283 h 3679481"/>
              <a:gd name="connsiteX7" fmla="*/ 8714490 w 8721577"/>
              <a:gd name="connsiteY7" fmla="*/ 3672394 h 3679481"/>
              <a:gd name="connsiteX8" fmla="*/ 8697379 w 8721577"/>
              <a:gd name="connsiteY8" fmla="*/ 3679481 h 3679481"/>
              <a:gd name="connsiteX9" fmla="*/ 159433 w 8721577"/>
              <a:gd name="connsiteY9" fmla="*/ 3679481 h 3679481"/>
              <a:gd name="connsiteX10" fmla="*/ 142322 w 8721577"/>
              <a:gd name="connsiteY10" fmla="*/ 3672394 h 3679481"/>
              <a:gd name="connsiteX11" fmla="*/ 135235 w 8721577"/>
              <a:gd name="connsiteY11" fmla="*/ 3655283 h 3679481"/>
              <a:gd name="connsiteX12" fmla="*/ 1013364 w 8721577"/>
              <a:gd name="connsiteY12" fmla="*/ 6418 h 3679481"/>
              <a:gd name="connsiteX0" fmla="*/ 1013364 w 8721577"/>
              <a:gd name="connsiteY0" fmla="*/ 6418 h 3700856"/>
              <a:gd name="connsiteX1" fmla="*/ 142322 w 8721577"/>
              <a:gd name="connsiteY1" fmla="*/ 14568 h 3700856"/>
              <a:gd name="connsiteX2" fmla="*/ 159433 w 8721577"/>
              <a:gd name="connsiteY2" fmla="*/ 7481 h 3700856"/>
              <a:gd name="connsiteX3" fmla="*/ 8697379 w 8721577"/>
              <a:gd name="connsiteY3" fmla="*/ 7481 h 3700856"/>
              <a:gd name="connsiteX4" fmla="*/ 8714490 w 8721577"/>
              <a:gd name="connsiteY4" fmla="*/ 14568 h 3700856"/>
              <a:gd name="connsiteX5" fmla="*/ 8721577 w 8721577"/>
              <a:gd name="connsiteY5" fmla="*/ 31679 h 3700856"/>
              <a:gd name="connsiteX6" fmla="*/ 8721577 w 8721577"/>
              <a:gd name="connsiteY6" fmla="*/ 3655283 h 3700856"/>
              <a:gd name="connsiteX7" fmla="*/ 8714490 w 8721577"/>
              <a:gd name="connsiteY7" fmla="*/ 3672394 h 3700856"/>
              <a:gd name="connsiteX8" fmla="*/ 8697379 w 8721577"/>
              <a:gd name="connsiteY8" fmla="*/ 3679481 h 3700856"/>
              <a:gd name="connsiteX9" fmla="*/ 159433 w 8721577"/>
              <a:gd name="connsiteY9" fmla="*/ 3679481 h 3700856"/>
              <a:gd name="connsiteX10" fmla="*/ 142322 w 8721577"/>
              <a:gd name="connsiteY10" fmla="*/ 3672394 h 3700856"/>
              <a:gd name="connsiteX11" fmla="*/ 363068 w 8721577"/>
              <a:gd name="connsiteY11" fmla="*/ 3694438 h 3700856"/>
              <a:gd name="connsiteX12" fmla="*/ 1013364 w 8721577"/>
              <a:gd name="connsiteY12" fmla="*/ 6418 h 3700856"/>
              <a:gd name="connsiteX0" fmla="*/ 2242983 w 9951196"/>
              <a:gd name="connsiteY0" fmla="*/ 6418 h 4306615"/>
              <a:gd name="connsiteX1" fmla="*/ 1371941 w 9951196"/>
              <a:gd name="connsiteY1" fmla="*/ 14568 h 4306615"/>
              <a:gd name="connsiteX2" fmla="*/ 1389052 w 9951196"/>
              <a:gd name="connsiteY2" fmla="*/ 7481 h 4306615"/>
              <a:gd name="connsiteX3" fmla="*/ 9926998 w 9951196"/>
              <a:gd name="connsiteY3" fmla="*/ 7481 h 4306615"/>
              <a:gd name="connsiteX4" fmla="*/ 9944109 w 9951196"/>
              <a:gd name="connsiteY4" fmla="*/ 14568 h 4306615"/>
              <a:gd name="connsiteX5" fmla="*/ 9951196 w 9951196"/>
              <a:gd name="connsiteY5" fmla="*/ 31679 h 4306615"/>
              <a:gd name="connsiteX6" fmla="*/ 9951196 w 9951196"/>
              <a:gd name="connsiteY6" fmla="*/ 3655283 h 4306615"/>
              <a:gd name="connsiteX7" fmla="*/ 9944109 w 9951196"/>
              <a:gd name="connsiteY7" fmla="*/ 3672394 h 4306615"/>
              <a:gd name="connsiteX8" fmla="*/ 9926998 w 9951196"/>
              <a:gd name="connsiteY8" fmla="*/ 3679481 h 4306615"/>
              <a:gd name="connsiteX9" fmla="*/ 1389052 w 9951196"/>
              <a:gd name="connsiteY9" fmla="*/ 3679481 h 4306615"/>
              <a:gd name="connsiteX10" fmla="*/ 1592687 w 9951196"/>
              <a:gd name="connsiteY10" fmla="*/ 3694438 h 4306615"/>
              <a:gd name="connsiteX11" fmla="*/ 2242983 w 9951196"/>
              <a:gd name="connsiteY11" fmla="*/ 6418 h 4306615"/>
              <a:gd name="connsiteX0" fmla="*/ 1013364 w 8721577"/>
              <a:gd name="connsiteY0" fmla="*/ 6418 h 3694438"/>
              <a:gd name="connsiteX1" fmla="*/ 142322 w 8721577"/>
              <a:gd name="connsiteY1" fmla="*/ 14568 h 3694438"/>
              <a:gd name="connsiteX2" fmla="*/ 159433 w 8721577"/>
              <a:gd name="connsiteY2" fmla="*/ 7481 h 3694438"/>
              <a:gd name="connsiteX3" fmla="*/ 8697379 w 8721577"/>
              <a:gd name="connsiteY3" fmla="*/ 7481 h 3694438"/>
              <a:gd name="connsiteX4" fmla="*/ 8714490 w 8721577"/>
              <a:gd name="connsiteY4" fmla="*/ 14568 h 3694438"/>
              <a:gd name="connsiteX5" fmla="*/ 8721577 w 8721577"/>
              <a:gd name="connsiteY5" fmla="*/ 31679 h 3694438"/>
              <a:gd name="connsiteX6" fmla="*/ 8721577 w 8721577"/>
              <a:gd name="connsiteY6" fmla="*/ 3655283 h 3694438"/>
              <a:gd name="connsiteX7" fmla="*/ 8714490 w 8721577"/>
              <a:gd name="connsiteY7" fmla="*/ 3672394 h 3694438"/>
              <a:gd name="connsiteX8" fmla="*/ 8697379 w 8721577"/>
              <a:gd name="connsiteY8" fmla="*/ 3679481 h 3694438"/>
              <a:gd name="connsiteX9" fmla="*/ 363068 w 8721577"/>
              <a:gd name="connsiteY9" fmla="*/ 3694438 h 3694438"/>
              <a:gd name="connsiteX10" fmla="*/ 1013364 w 8721577"/>
              <a:gd name="connsiteY10" fmla="*/ 6418 h 3694438"/>
              <a:gd name="connsiteX0" fmla="*/ 508966 w 8649520"/>
              <a:gd name="connsiteY0" fmla="*/ 188005 h 3707740"/>
              <a:gd name="connsiteX1" fmla="*/ 70265 w 8649520"/>
              <a:gd name="connsiteY1" fmla="*/ 27870 h 3707740"/>
              <a:gd name="connsiteX2" fmla="*/ 87376 w 8649520"/>
              <a:gd name="connsiteY2" fmla="*/ 20783 h 3707740"/>
              <a:gd name="connsiteX3" fmla="*/ 8625322 w 8649520"/>
              <a:gd name="connsiteY3" fmla="*/ 20783 h 3707740"/>
              <a:gd name="connsiteX4" fmla="*/ 8642433 w 8649520"/>
              <a:gd name="connsiteY4" fmla="*/ 27870 h 3707740"/>
              <a:gd name="connsiteX5" fmla="*/ 8649520 w 8649520"/>
              <a:gd name="connsiteY5" fmla="*/ 44981 h 3707740"/>
              <a:gd name="connsiteX6" fmla="*/ 8649520 w 8649520"/>
              <a:gd name="connsiteY6" fmla="*/ 3668585 h 3707740"/>
              <a:gd name="connsiteX7" fmla="*/ 8642433 w 8649520"/>
              <a:gd name="connsiteY7" fmla="*/ 3685696 h 3707740"/>
              <a:gd name="connsiteX8" fmla="*/ 8625322 w 8649520"/>
              <a:gd name="connsiteY8" fmla="*/ 3692783 h 3707740"/>
              <a:gd name="connsiteX9" fmla="*/ 291011 w 8649520"/>
              <a:gd name="connsiteY9" fmla="*/ 3707740 h 3707740"/>
              <a:gd name="connsiteX10" fmla="*/ 508966 w 8649520"/>
              <a:gd name="connsiteY10" fmla="*/ 188005 h 3707740"/>
              <a:gd name="connsiteX0" fmla="*/ 510758 w 8651312"/>
              <a:gd name="connsiteY0" fmla="*/ 188182 h 3707917"/>
              <a:gd name="connsiteX1" fmla="*/ 72057 w 8651312"/>
              <a:gd name="connsiteY1" fmla="*/ 28047 h 3707917"/>
              <a:gd name="connsiteX2" fmla="*/ 943101 w 8651312"/>
              <a:gd name="connsiteY2" fmla="*/ 19897 h 3707917"/>
              <a:gd name="connsiteX3" fmla="*/ 8627114 w 8651312"/>
              <a:gd name="connsiteY3" fmla="*/ 20960 h 3707917"/>
              <a:gd name="connsiteX4" fmla="*/ 8644225 w 8651312"/>
              <a:gd name="connsiteY4" fmla="*/ 28047 h 3707917"/>
              <a:gd name="connsiteX5" fmla="*/ 8651312 w 8651312"/>
              <a:gd name="connsiteY5" fmla="*/ 45158 h 3707917"/>
              <a:gd name="connsiteX6" fmla="*/ 8651312 w 8651312"/>
              <a:gd name="connsiteY6" fmla="*/ 3668762 h 3707917"/>
              <a:gd name="connsiteX7" fmla="*/ 8644225 w 8651312"/>
              <a:gd name="connsiteY7" fmla="*/ 3685873 h 3707917"/>
              <a:gd name="connsiteX8" fmla="*/ 8627114 w 8651312"/>
              <a:gd name="connsiteY8" fmla="*/ 3692960 h 3707917"/>
              <a:gd name="connsiteX9" fmla="*/ 292803 w 8651312"/>
              <a:gd name="connsiteY9" fmla="*/ 3707917 h 3707917"/>
              <a:gd name="connsiteX10" fmla="*/ 510758 w 8651312"/>
              <a:gd name="connsiteY10" fmla="*/ 188182 h 3707917"/>
              <a:gd name="connsiteX0" fmla="*/ 920383 w 9060937"/>
              <a:gd name="connsiteY0" fmla="*/ 614670 h 4134405"/>
              <a:gd name="connsiteX1" fmla="*/ 1352726 w 9060937"/>
              <a:gd name="connsiteY1" fmla="*/ 446385 h 4134405"/>
              <a:gd name="connsiteX2" fmla="*/ 9036739 w 9060937"/>
              <a:gd name="connsiteY2" fmla="*/ 447448 h 4134405"/>
              <a:gd name="connsiteX3" fmla="*/ 9053850 w 9060937"/>
              <a:gd name="connsiteY3" fmla="*/ 454535 h 4134405"/>
              <a:gd name="connsiteX4" fmla="*/ 9060937 w 9060937"/>
              <a:gd name="connsiteY4" fmla="*/ 471646 h 4134405"/>
              <a:gd name="connsiteX5" fmla="*/ 9060937 w 9060937"/>
              <a:gd name="connsiteY5" fmla="*/ 4095250 h 4134405"/>
              <a:gd name="connsiteX6" fmla="*/ 9053850 w 9060937"/>
              <a:gd name="connsiteY6" fmla="*/ 4112361 h 4134405"/>
              <a:gd name="connsiteX7" fmla="*/ 9036739 w 9060937"/>
              <a:gd name="connsiteY7" fmla="*/ 4119448 h 4134405"/>
              <a:gd name="connsiteX8" fmla="*/ 702428 w 9060937"/>
              <a:gd name="connsiteY8" fmla="*/ 4134405 h 4134405"/>
              <a:gd name="connsiteX9" fmla="*/ 920383 w 9060937"/>
              <a:gd name="connsiteY9" fmla="*/ 614670 h 4134405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34311 w 8358509"/>
              <a:gd name="connsiteY2" fmla="*/ 1063 h 3688020"/>
              <a:gd name="connsiteX3" fmla="*/ 8351422 w 8358509"/>
              <a:gd name="connsiteY3" fmla="*/ 8150 h 3688020"/>
              <a:gd name="connsiteX4" fmla="*/ 8358509 w 8358509"/>
              <a:gd name="connsiteY4" fmla="*/ 25261 h 3688020"/>
              <a:gd name="connsiteX5" fmla="*/ 8358509 w 8358509"/>
              <a:gd name="connsiteY5" fmla="*/ 3648865 h 3688020"/>
              <a:gd name="connsiteX6" fmla="*/ 8351422 w 8358509"/>
              <a:gd name="connsiteY6" fmla="*/ 3665976 h 3688020"/>
              <a:gd name="connsiteX7" fmla="*/ 8334311 w 8358509"/>
              <a:gd name="connsiteY7" fmla="*/ 3673063 h 3688020"/>
              <a:gd name="connsiteX8" fmla="*/ 0 w 8358509"/>
              <a:gd name="connsiteY8" fmla="*/ 3688020 h 3688020"/>
              <a:gd name="connsiteX0" fmla="*/ 0 w 9619013"/>
              <a:gd name="connsiteY0" fmla="*/ 4270726 h 4270726"/>
              <a:gd name="connsiteX1" fmla="*/ 650298 w 9619013"/>
              <a:gd name="connsiteY1" fmla="*/ 582706 h 4270726"/>
              <a:gd name="connsiteX2" fmla="*/ 8334311 w 9619013"/>
              <a:gd name="connsiteY2" fmla="*/ 583769 h 4270726"/>
              <a:gd name="connsiteX3" fmla="*/ 8358509 w 9619013"/>
              <a:gd name="connsiteY3" fmla="*/ 607967 h 4270726"/>
              <a:gd name="connsiteX4" fmla="*/ 8358509 w 9619013"/>
              <a:gd name="connsiteY4" fmla="*/ 4231571 h 4270726"/>
              <a:gd name="connsiteX5" fmla="*/ 8351422 w 9619013"/>
              <a:gd name="connsiteY5" fmla="*/ 4248682 h 4270726"/>
              <a:gd name="connsiteX6" fmla="*/ 8334311 w 9619013"/>
              <a:gd name="connsiteY6" fmla="*/ 4255769 h 4270726"/>
              <a:gd name="connsiteX7" fmla="*/ 0 w 9619013"/>
              <a:gd name="connsiteY7" fmla="*/ 4270726 h 4270726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58509 w 8358509"/>
              <a:gd name="connsiteY2" fmla="*/ 25261 h 3688020"/>
              <a:gd name="connsiteX3" fmla="*/ 8358509 w 8358509"/>
              <a:gd name="connsiteY3" fmla="*/ 3648865 h 3688020"/>
              <a:gd name="connsiteX4" fmla="*/ 8351422 w 8358509"/>
              <a:gd name="connsiteY4" fmla="*/ 3665976 h 3688020"/>
              <a:gd name="connsiteX5" fmla="*/ 8334311 w 8358509"/>
              <a:gd name="connsiteY5" fmla="*/ 3673063 h 3688020"/>
              <a:gd name="connsiteX6" fmla="*/ 0 w 8358509"/>
              <a:gd name="connsiteY6" fmla="*/ 3688020 h 3688020"/>
              <a:gd name="connsiteX0" fmla="*/ 0 w 8360155"/>
              <a:gd name="connsiteY0" fmla="*/ 3688020 h 3688020"/>
              <a:gd name="connsiteX1" fmla="*/ 650298 w 8360155"/>
              <a:gd name="connsiteY1" fmla="*/ 0 h 3688020"/>
              <a:gd name="connsiteX2" fmla="*/ 8360155 w 8360155"/>
              <a:gd name="connsiteY2" fmla="*/ 3082934 h 3688020"/>
              <a:gd name="connsiteX3" fmla="*/ 8358509 w 8360155"/>
              <a:gd name="connsiteY3" fmla="*/ 3648865 h 3688020"/>
              <a:gd name="connsiteX4" fmla="*/ 8351422 w 8360155"/>
              <a:gd name="connsiteY4" fmla="*/ 3665976 h 3688020"/>
              <a:gd name="connsiteX5" fmla="*/ 8334311 w 8360155"/>
              <a:gd name="connsiteY5" fmla="*/ 3673063 h 3688020"/>
              <a:gd name="connsiteX6" fmla="*/ 0 w 8360155"/>
              <a:gd name="connsiteY6" fmla="*/ 3688020 h 3688020"/>
              <a:gd name="connsiteX0" fmla="*/ 0 w 8360155"/>
              <a:gd name="connsiteY0" fmla="*/ 1230612 h 1230612"/>
              <a:gd name="connsiteX1" fmla="*/ 1238223 w 8360155"/>
              <a:gd name="connsiteY1" fmla="*/ 0 h 1230612"/>
              <a:gd name="connsiteX2" fmla="*/ 8360155 w 8360155"/>
              <a:gd name="connsiteY2" fmla="*/ 625526 h 1230612"/>
              <a:gd name="connsiteX3" fmla="*/ 8358509 w 8360155"/>
              <a:gd name="connsiteY3" fmla="*/ 1191457 h 1230612"/>
              <a:gd name="connsiteX4" fmla="*/ 8351422 w 8360155"/>
              <a:gd name="connsiteY4" fmla="*/ 1208568 h 1230612"/>
              <a:gd name="connsiteX5" fmla="*/ 8334311 w 8360155"/>
              <a:gd name="connsiteY5" fmla="*/ 1215655 h 1230612"/>
              <a:gd name="connsiteX6" fmla="*/ 0 w 8360155"/>
              <a:gd name="connsiteY6" fmla="*/ 1230612 h 1230612"/>
              <a:gd name="connsiteX0" fmla="*/ 0 w 8360155"/>
              <a:gd name="connsiteY0" fmla="*/ 1904302 h 1904302"/>
              <a:gd name="connsiteX1" fmla="*/ 991935 w 8360155"/>
              <a:gd name="connsiteY1" fmla="*/ 0 h 1904302"/>
              <a:gd name="connsiteX2" fmla="*/ 8360155 w 8360155"/>
              <a:gd name="connsiteY2" fmla="*/ 1299216 h 1904302"/>
              <a:gd name="connsiteX3" fmla="*/ 8358509 w 8360155"/>
              <a:gd name="connsiteY3" fmla="*/ 1865147 h 1904302"/>
              <a:gd name="connsiteX4" fmla="*/ 8351422 w 8360155"/>
              <a:gd name="connsiteY4" fmla="*/ 1882258 h 1904302"/>
              <a:gd name="connsiteX5" fmla="*/ 8334311 w 8360155"/>
              <a:gd name="connsiteY5" fmla="*/ 1889345 h 1904302"/>
              <a:gd name="connsiteX6" fmla="*/ 0 w 8360155"/>
              <a:gd name="connsiteY6" fmla="*/ 1904302 h 1904302"/>
              <a:gd name="connsiteX0" fmla="*/ 0 w 7704257"/>
              <a:gd name="connsiteY0" fmla="*/ 1905764 h 1905764"/>
              <a:gd name="connsiteX1" fmla="*/ 336037 w 7704257"/>
              <a:gd name="connsiteY1" fmla="*/ 0 h 1905764"/>
              <a:gd name="connsiteX2" fmla="*/ 7704257 w 7704257"/>
              <a:gd name="connsiteY2" fmla="*/ 1299216 h 1905764"/>
              <a:gd name="connsiteX3" fmla="*/ 7702611 w 7704257"/>
              <a:gd name="connsiteY3" fmla="*/ 1865147 h 1905764"/>
              <a:gd name="connsiteX4" fmla="*/ 7695524 w 7704257"/>
              <a:gd name="connsiteY4" fmla="*/ 1882258 h 1905764"/>
              <a:gd name="connsiteX5" fmla="*/ 7678413 w 7704257"/>
              <a:gd name="connsiteY5" fmla="*/ 1889345 h 1905764"/>
              <a:gd name="connsiteX6" fmla="*/ 0 w 7704257"/>
              <a:gd name="connsiteY6" fmla="*/ 1905764 h 1905764"/>
              <a:gd name="connsiteX0" fmla="*/ 0 w 7704257"/>
              <a:gd name="connsiteY0" fmla="*/ 1905764 h 1905764"/>
              <a:gd name="connsiteX1" fmla="*/ 336037 w 7704257"/>
              <a:gd name="connsiteY1" fmla="*/ 0 h 1905764"/>
              <a:gd name="connsiteX2" fmla="*/ 7704257 w 7704257"/>
              <a:gd name="connsiteY2" fmla="*/ 1299216 h 1905764"/>
              <a:gd name="connsiteX3" fmla="*/ 7702611 w 7704257"/>
              <a:gd name="connsiteY3" fmla="*/ 1865147 h 1905764"/>
              <a:gd name="connsiteX4" fmla="*/ 7695524 w 7704257"/>
              <a:gd name="connsiteY4" fmla="*/ 1882258 h 1905764"/>
              <a:gd name="connsiteX5" fmla="*/ 7678413 w 7704257"/>
              <a:gd name="connsiteY5" fmla="*/ 1889345 h 1905764"/>
              <a:gd name="connsiteX6" fmla="*/ 0 w 7704257"/>
              <a:gd name="connsiteY6" fmla="*/ 1905764 h 190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04257" h="1905764">
                <a:moveTo>
                  <a:pt x="0" y="1905764"/>
                </a:moveTo>
                <a:lnTo>
                  <a:pt x="336037" y="0"/>
                </a:lnTo>
                <a:lnTo>
                  <a:pt x="7704257" y="1299216"/>
                </a:lnTo>
                <a:cubicBezTo>
                  <a:pt x="7703708" y="1487860"/>
                  <a:pt x="7703160" y="1676503"/>
                  <a:pt x="7702611" y="1865147"/>
                </a:cubicBezTo>
                <a:cubicBezTo>
                  <a:pt x="7702611" y="1871565"/>
                  <a:pt x="7700062" y="1877720"/>
                  <a:pt x="7695524" y="1882258"/>
                </a:cubicBezTo>
                <a:cubicBezTo>
                  <a:pt x="7690986" y="1886796"/>
                  <a:pt x="7684831" y="1889345"/>
                  <a:pt x="7678413" y="1889345"/>
                </a:cubicBezTo>
                <a:lnTo>
                  <a:pt x="0" y="1905764"/>
                </a:lnTo>
                <a:close/>
              </a:path>
            </a:pathLst>
          </a:cu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8" name="Rectangle à coins arrondis 17"/>
          <p:cNvSpPr/>
          <p:nvPr userDrawn="1"/>
        </p:nvSpPr>
        <p:spPr bwMode="gray">
          <a:xfrm rot="21000000">
            <a:off x="947230" y="2807326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2" name="Rectangle à coins arrondis 21"/>
          <p:cNvSpPr/>
          <p:nvPr userDrawn="1"/>
        </p:nvSpPr>
        <p:spPr bwMode="gray">
          <a:xfrm rot="21000000">
            <a:off x="934530" y="3548614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7" name="Rectangle à coins arrondis 26"/>
          <p:cNvSpPr/>
          <p:nvPr userDrawn="1"/>
        </p:nvSpPr>
        <p:spPr bwMode="gray">
          <a:xfrm rot="21000000">
            <a:off x="934530" y="4329654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8" name="Rectangle à coins arrondis 27"/>
          <p:cNvSpPr/>
          <p:nvPr userDrawn="1"/>
        </p:nvSpPr>
        <p:spPr bwMode="gray">
          <a:xfrm rot="21000000">
            <a:off x="934530" y="5121742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9" name="Rectangle à coins arrondis 28"/>
          <p:cNvSpPr/>
          <p:nvPr userDrawn="1"/>
        </p:nvSpPr>
        <p:spPr bwMode="gray">
          <a:xfrm rot="21000000">
            <a:off x="925559" y="5941770"/>
            <a:ext cx="358443" cy="330430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_1_san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824388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97102443-B41F-4F3E-9AD2-E92327119ECA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7308304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733372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_1_avec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 descr="Logo_couv_4x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gray">
          <a:xfrm>
            <a:off x="4818293" y="5037869"/>
            <a:ext cx="1440000" cy="1440000"/>
          </a:xfrm>
          <a:prstGeom prst="rect">
            <a:avLst/>
          </a:prstGeom>
        </p:spPr>
      </p:pic>
      <p:sp>
        <p:nvSpPr>
          <p:cNvPr id="11" name="Forme libre 10"/>
          <p:cNvSpPr/>
          <p:nvPr userDrawn="1"/>
        </p:nvSpPr>
        <p:spPr bwMode="gray">
          <a:xfrm rot="21000000">
            <a:off x="-365986" y="1885767"/>
            <a:ext cx="6026348" cy="3688028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013364 w 8721577"/>
              <a:gd name="connsiteY0" fmla="*/ 6418 h 3679481"/>
              <a:gd name="connsiteX1" fmla="*/ 142322 w 8721577"/>
              <a:gd name="connsiteY1" fmla="*/ 14568 h 3679481"/>
              <a:gd name="connsiteX2" fmla="*/ 159433 w 8721577"/>
              <a:gd name="connsiteY2" fmla="*/ 7481 h 3679481"/>
              <a:gd name="connsiteX3" fmla="*/ 8697379 w 8721577"/>
              <a:gd name="connsiteY3" fmla="*/ 7481 h 3679481"/>
              <a:gd name="connsiteX4" fmla="*/ 8714490 w 8721577"/>
              <a:gd name="connsiteY4" fmla="*/ 14568 h 3679481"/>
              <a:gd name="connsiteX5" fmla="*/ 8721577 w 8721577"/>
              <a:gd name="connsiteY5" fmla="*/ 31679 h 3679481"/>
              <a:gd name="connsiteX6" fmla="*/ 8721577 w 8721577"/>
              <a:gd name="connsiteY6" fmla="*/ 3655283 h 3679481"/>
              <a:gd name="connsiteX7" fmla="*/ 8714490 w 8721577"/>
              <a:gd name="connsiteY7" fmla="*/ 3672394 h 3679481"/>
              <a:gd name="connsiteX8" fmla="*/ 8697379 w 8721577"/>
              <a:gd name="connsiteY8" fmla="*/ 3679481 h 3679481"/>
              <a:gd name="connsiteX9" fmla="*/ 159433 w 8721577"/>
              <a:gd name="connsiteY9" fmla="*/ 3679481 h 3679481"/>
              <a:gd name="connsiteX10" fmla="*/ 142322 w 8721577"/>
              <a:gd name="connsiteY10" fmla="*/ 3672394 h 3679481"/>
              <a:gd name="connsiteX11" fmla="*/ 135235 w 8721577"/>
              <a:gd name="connsiteY11" fmla="*/ 3655283 h 3679481"/>
              <a:gd name="connsiteX12" fmla="*/ 1013364 w 8721577"/>
              <a:gd name="connsiteY12" fmla="*/ 6418 h 3679481"/>
              <a:gd name="connsiteX0" fmla="*/ 1013364 w 8721577"/>
              <a:gd name="connsiteY0" fmla="*/ 6418 h 3700856"/>
              <a:gd name="connsiteX1" fmla="*/ 142322 w 8721577"/>
              <a:gd name="connsiteY1" fmla="*/ 14568 h 3700856"/>
              <a:gd name="connsiteX2" fmla="*/ 159433 w 8721577"/>
              <a:gd name="connsiteY2" fmla="*/ 7481 h 3700856"/>
              <a:gd name="connsiteX3" fmla="*/ 8697379 w 8721577"/>
              <a:gd name="connsiteY3" fmla="*/ 7481 h 3700856"/>
              <a:gd name="connsiteX4" fmla="*/ 8714490 w 8721577"/>
              <a:gd name="connsiteY4" fmla="*/ 14568 h 3700856"/>
              <a:gd name="connsiteX5" fmla="*/ 8721577 w 8721577"/>
              <a:gd name="connsiteY5" fmla="*/ 31679 h 3700856"/>
              <a:gd name="connsiteX6" fmla="*/ 8721577 w 8721577"/>
              <a:gd name="connsiteY6" fmla="*/ 3655283 h 3700856"/>
              <a:gd name="connsiteX7" fmla="*/ 8714490 w 8721577"/>
              <a:gd name="connsiteY7" fmla="*/ 3672394 h 3700856"/>
              <a:gd name="connsiteX8" fmla="*/ 8697379 w 8721577"/>
              <a:gd name="connsiteY8" fmla="*/ 3679481 h 3700856"/>
              <a:gd name="connsiteX9" fmla="*/ 159433 w 8721577"/>
              <a:gd name="connsiteY9" fmla="*/ 3679481 h 3700856"/>
              <a:gd name="connsiteX10" fmla="*/ 142322 w 8721577"/>
              <a:gd name="connsiteY10" fmla="*/ 3672394 h 3700856"/>
              <a:gd name="connsiteX11" fmla="*/ 363068 w 8721577"/>
              <a:gd name="connsiteY11" fmla="*/ 3694438 h 3700856"/>
              <a:gd name="connsiteX12" fmla="*/ 1013364 w 8721577"/>
              <a:gd name="connsiteY12" fmla="*/ 6418 h 3700856"/>
              <a:gd name="connsiteX0" fmla="*/ 2242983 w 9951196"/>
              <a:gd name="connsiteY0" fmla="*/ 6418 h 4306615"/>
              <a:gd name="connsiteX1" fmla="*/ 1371941 w 9951196"/>
              <a:gd name="connsiteY1" fmla="*/ 14568 h 4306615"/>
              <a:gd name="connsiteX2" fmla="*/ 1389052 w 9951196"/>
              <a:gd name="connsiteY2" fmla="*/ 7481 h 4306615"/>
              <a:gd name="connsiteX3" fmla="*/ 9926998 w 9951196"/>
              <a:gd name="connsiteY3" fmla="*/ 7481 h 4306615"/>
              <a:gd name="connsiteX4" fmla="*/ 9944109 w 9951196"/>
              <a:gd name="connsiteY4" fmla="*/ 14568 h 4306615"/>
              <a:gd name="connsiteX5" fmla="*/ 9951196 w 9951196"/>
              <a:gd name="connsiteY5" fmla="*/ 31679 h 4306615"/>
              <a:gd name="connsiteX6" fmla="*/ 9951196 w 9951196"/>
              <a:gd name="connsiteY6" fmla="*/ 3655283 h 4306615"/>
              <a:gd name="connsiteX7" fmla="*/ 9944109 w 9951196"/>
              <a:gd name="connsiteY7" fmla="*/ 3672394 h 4306615"/>
              <a:gd name="connsiteX8" fmla="*/ 9926998 w 9951196"/>
              <a:gd name="connsiteY8" fmla="*/ 3679481 h 4306615"/>
              <a:gd name="connsiteX9" fmla="*/ 1389052 w 9951196"/>
              <a:gd name="connsiteY9" fmla="*/ 3679481 h 4306615"/>
              <a:gd name="connsiteX10" fmla="*/ 1592687 w 9951196"/>
              <a:gd name="connsiteY10" fmla="*/ 3694438 h 4306615"/>
              <a:gd name="connsiteX11" fmla="*/ 2242983 w 9951196"/>
              <a:gd name="connsiteY11" fmla="*/ 6418 h 4306615"/>
              <a:gd name="connsiteX0" fmla="*/ 1013364 w 8721577"/>
              <a:gd name="connsiteY0" fmla="*/ 6418 h 3694438"/>
              <a:gd name="connsiteX1" fmla="*/ 142322 w 8721577"/>
              <a:gd name="connsiteY1" fmla="*/ 14568 h 3694438"/>
              <a:gd name="connsiteX2" fmla="*/ 159433 w 8721577"/>
              <a:gd name="connsiteY2" fmla="*/ 7481 h 3694438"/>
              <a:gd name="connsiteX3" fmla="*/ 8697379 w 8721577"/>
              <a:gd name="connsiteY3" fmla="*/ 7481 h 3694438"/>
              <a:gd name="connsiteX4" fmla="*/ 8714490 w 8721577"/>
              <a:gd name="connsiteY4" fmla="*/ 14568 h 3694438"/>
              <a:gd name="connsiteX5" fmla="*/ 8721577 w 8721577"/>
              <a:gd name="connsiteY5" fmla="*/ 31679 h 3694438"/>
              <a:gd name="connsiteX6" fmla="*/ 8721577 w 8721577"/>
              <a:gd name="connsiteY6" fmla="*/ 3655283 h 3694438"/>
              <a:gd name="connsiteX7" fmla="*/ 8714490 w 8721577"/>
              <a:gd name="connsiteY7" fmla="*/ 3672394 h 3694438"/>
              <a:gd name="connsiteX8" fmla="*/ 8697379 w 8721577"/>
              <a:gd name="connsiteY8" fmla="*/ 3679481 h 3694438"/>
              <a:gd name="connsiteX9" fmla="*/ 363068 w 8721577"/>
              <a:gd name="connsiteY9" fmla="*/ 3694438 h 3694438"/>
              <a:gd name="connsiteX10" fmla="*/ 1013364 w 8721577"/>
              <a:gd name="connsiteY10" fmla="*/ 6418 h 3694438"/>
              <a:gd name="connsiteX0" fmla="*/ 508966 w 8649520"/>
              <a:gd name="connsiteY0" fmla="*/ 188005 h 3707740"/>
              <a:gd name="connsiteX1" fmla="*/ 70265 w 8649520"/>
              <a:gd name="connsiteY1" fmla="*/ 27870 h 3707740"/>
              <a:gd name="connsiteX2" fmla="*/ 87376 w 8649520"/>
              <a:gd name="connsiteY2" fmla="*/ 20783 h 3707740"/>
              <a:gd name="connsiteX3" fmla="*/ 8625322 w 8649520"/>
              <a:gd name="connsiteY3" fmla="*/ 20783 h 3707740"/>
              <a:gd name="connsiteX4" fmla="*/ 8642433 w 8649520"/>
              <a:gd name="connsiteY4" fmla="*/ 27870 h 3707740"/>
              <a:gd name="connsiteX5" fmla="*/ 8649520 w 8649520"/>
              <a:gd name="connsiteY5" fmla="*/ 44981 h 3707740"/>
              <a:gd name="connsiteX6" fmla="*/ 8649520 w 8649520"/>
              <a:gd name="connsiteY6" fmla="*/ 3668585 h 3707740"/>
              <a:gd name="connsiteX7" fmla="*/ 8642433 w 8649520"/>
              <a:gd name="connsiteY7" fmla="*/ 3685696 h 3707740"/>
              <a:gd name="connsiteX8" fmla="*/ 8625322 w 8649520"/>
              <a:gd name="connsiteY8" fmla="*/ 3692783 h 3707740"/>
              <a:gd name="connsiteX9" fmla="*/ 291011 w 8649520"/>
              <a:gd name="connsiteY9" fmla="*/ 3707740 h 3707740"/>
              <a:gd name="connsiteX10" fmla="*/ 508966 w 8649520"/>
              <a:gd name="connsiteY10" fmla="*/ 188005 h 3707740"/>
              <a:gd name="connsiteX0" fmla="*/ 510758 w 8651312"/>
              <a:gd name="connsiteY0" fmla="*/ 188182 h 3707917"/>
              <a:gd name="connsiteX1" fmla="*/ 72057 w 8651312"/>
              <a:gd name="connsiteY1" fmla="*/ 28047 h 3707917"/>
              <a:gd name="connsiteX2" fmla="*/ 943101 w 8651312"/>
              <a:gd name="connsiteY2" fmla="*/ 19897 h 3707917"/>
              <a:gd name="connsiteX3" fmla="*/ 8627114 w 8651312"/>
              <a:gd name="connsiteY3" fmla="*/ 20960 h 3707917"/>
              <a:gd name="connsiteX4" fmla="*/ 8644225 w 8651312"/>
              <a:gd name="connsiteY4" fmla="*/ 28047 h 3707917"/>
              <a:gd name="connsiteX5" fmla="*/ 8651312 w 8651312"/>
              <a:gd name="connsiteY5" fmla="*/ 45158 h 3707917"/>
              <a:gd name="connsiteX6" fmla="*/ 8651312 w 8651312"/>
              <a:gd name="connsiteY6" fmla="*/ 3668762 h 3707917"/>
              <a:gd name="connsiteX7" fmla="*/ 8644225 w 8651312"/>
              <a:gd name="connsiteY7" fmla="*/ 3685873 h 3707917"/>
              <a:gd name="connsiteX8" fmla="*/ 8627114 w 8651312"/>
              <a:gd name="connsiteY8" fmla="*/ 3692960 h 3707917"/>
              <a:gd name="connsiteX9" fmla="*/ 292803 w 8651312"/>
              <a:gd name="connsiteY9" fmla="*/ 3707917 h 3707917"/>
              <a:gd name="connsiteX10" fmla="*/ 510758 w 8651312"/>
              <a:gd name="connsiteY10" fmla="*/ 188182 h 3707917"/>
              <a:gd name="connsiteX0" fmla="*/ 920383 w 9060937"/>
              <a:gd name="connsiteY0" fmla="*/ 614670 h 4134405"/>
              <a:gd name="connsiteX1" fmla="*/ 1352726 w 9060937"/>
              <a:gd name="connsiteY1" fmla="*/ 446385 h 4134405"/>
              <a:gd name="connsiteX2" fmla="*/ 9036739 w 9060937"/>
              <a:gd name="connsiteY2" fmla="*/ 447448 h 4134405"/>
              <a:gd name="connsiteX3" fmla="*/ 9053850 w 9060937"/>
              <a:gd name="connsiteY3" fmla="*/ 454535 h 4134405"/>
              <a:gd name="connsiteX4" fmla="*/ 9060937 w 9060937"/>
              <a:gd name="connsiteY4" fmla="*/ 471646 h 4134405"/>
              <a:gd name="connsiteX5" fmla="*/ 9060937 w 9060937"/>
              <a:gd name="connsiteY5" fmla="*/ 4095250 h 4134405"/>
              <a:gd name="connsiteX6" fmla="*/ 9053850 w 9060937"/>
              <a:gd name="connsiteY6" fmla="*/ 4112361 h 4134405"/>
              <a:gd name="connsiteX7" fmla="*/ 9036739 w 9060937"/>
              <a:gd name="connsiteY7" fmla="*/ 4119448 h 4134405"/>
              <a:gd name="connsiteX8" fmla="*/ 702428 w 9060937"/>
              <a:gd name="connsiteY8" fmla="*/ 4134405 h 4134405"/>
              <a:gd name="connsiteX9" fmla="*/ 920383 w 9060937"/>
              <a:gd name="connsiteY9" fmla="*/ 614670 h 4134405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34311 w 8358509"/>
              <a:gd name="connsiteY2" fmla="*/ 1063 h 3688020"/>
              <a:gd name="connsiteX3" fmla="*/ 8351422 w 8358509"/>
              <a:gd name="connsiteY3" fmla="*/ 8150 h 3688020"/>
              <a:gd name="connsiteX4" fmla="*/ 8358509 w 8358509"/>
              <a:gd name="connsiteY4" fmla="*/ 25261 h 3688020"/>
              <a:gd name="connsiteX5" fmla="*/ 8358509 w 8358509"/>
              <a:gd name="connsiteY5" fmla="*/ 3648865 h 3688020"/>
              <a:gd name="connsiteX6" fmla="*/ 8351422 w 8358509"/>
              <a:gd name="connsiteY6" fmla="*/ 3665976 h 3688020"/>
              <a:gd name="connsiteX7" fmla="*/ 8334311 w 8358509"/>
              <a:gd name="connsiteY7" fmla="*/ 3673063 h 3688020"/>
              <a:gd name="connsiteX8" fmla="*/ 0 w 8358509"/>
              <a:gd name="connsiteY8" fmla="*/ 3688020 h 3688020"/>
              <a:gd name="connsiteX0" fmla="*/ 0 w 8358509"/>
              <a:gd name="connsiteY0" fmla="*/ 3686957 h 3686957"/>
              <a:gd name="connsiteX1" fmla="*/ 2982458 w 8358509"/>
              <a:gd name="connsiteY1" fmla="*/ 8 h 3686957"/>
              <a:gd name="connsiteX2" fmla="*/ 8334311 w 8358509"/>
              <a:gd name="connsiteY2" fmla="*/ 0 h 3686957"/>
              <a:gd name="connsiteX3" fmla="*/ 8351422 w 8358509"/>
              <a:gd name="connsiteY3" fmla="*/ 7087 h 3686957"/>
              <a:gd name="connsiteX4" fmla="*/ 8358509 w 8358509"/>
              <a:gd name="connsiteY4" fmla="*/ 24198 h 3686957"/>
              <a:gd name="connsiteX5" fmla="*/ 8358509 w 8358509"/>
              <a:gd name="connsiteY5" fmla="*/ 3647802 h 3686957"/>
              <a:gd name="connsiteX6" fmla="*/ 8351422 w 8358509"/>
              <a:gd name="connsiteY6" fmla="*/ 3664913 h 3686957"/>
              <a:gd name="connsiteX7" fmla="*/ 8334311 w 8358509"/>
              <a:gd name="connsiteY7" fmla="*/ 3672000 h 3686957"/>
              <a:gd name="connsiteX8" fmla="*/ 0 w 8358509"/>
              <a:gd name="connsiteY8" fmla="*/ 3686957 h 3686957"/>
              <a:gd name="connsiteX0" fmla="*/ 0 w 6026348"/>
              <a:gd name="connsiteY0" fmla="*/ 3688028 h 3688028"/>
              <a:gd name="connsiteX1" fmla="*/ 650297 w 6026348"/>
              <a:gd name="connsiteY1" fmla="*/ 8 h 3688028"/>
              <a:gd name="connsiteX2" fmla="*/ 6002150 w 6026348"/>
              <a:gd name="connsiteY2" fmla="*/ 0 h 3688028"/>
              <a:gd name="connsiteX3" fmla="*/ 6019261 w 6026348"/>
              <a:gd name="connsiteY3" fmla="*/ 7087 h 3688028"/>
              <a:gd name="connsiteX4" fmla="*/ 6026348 w 6026348"/>
              <a:gd name="connsiteY4" fmla="*/ 24198 h 3688028"/>
              <a:gd name="connsiteX5" fmla="*/ 6026348 w 6026348"/>
              <a:gd name="connsiteY5" fmla="*/ 3647802 h 3688028"/>
              <a:gd name="connsiteX6" fmla="*/ 6019261 w 6026348"/>
              <a:gd name="connsiteY6" fmla="*/ 3664913 h 3688028"/>
              <a:gd name="connsiteX7" fmla="*/ 6002150 w 6026348"/>
              <a:gd name="connsiteY7" fmla="*/ 3672000 h 3688028"/>
              <a:gd name="connsiteX8" fmla="*/ 0 w 6026348"/>
              <a:gd name="connsiteY8" fmla="*/ 3688028 h 3688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26348" h="3688028">
                <a:moveTo>
                  <a:pt x="0" y="3688028"/>
                </a:moveTo>
                <a:lnTo>
                  <a:pt x="650297" y="8"/>
                </a:lnTo>
                <a:lnTo>
                  <a:pt x="6002150" y="0"/>
                </a:lnTo>
                <a:cubicBezTo>
                  <a:pt x="6008568" y="0"/>
                  <a:pt x="6014723" y="2549"/>
                  <a:pt x="6019261" y="7087"/>
                </a:cubicBezTo>
                <a:cubicBezTo>
                  <a:pt x="6023799" y="11625"/>
                  <a:pt x="6026348" y="17780"/>
                  <a:pt x="6026348" y="24198"/>
                </a:cubicBezTo>
                <a:lnTo>
                  <a:pt x="6026348" y="3647802"/>
                </a:lnTo>
                <a:cubicBezTo>
                  <a:pt x="6026348" y="3654220"/>
                  <a:pt x="6023799" y="3660375"/>
                  <a:pt x="6019261" y="3664913"/>
                </a:cubicBezTo>
                <a:cubicBezTo>
                  <a:pt x="6014723" y="3669451"/>
                  <a:pt x="6008568" y="3672000"/>
                  <a:pt x="6002150" y="3672000"/>
                </a:cubicBezTo>
                <a:lnTo>
                  <a:pt x="0" y="3688028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12" name="Espace réservé pour une image  22"/>
          <p:cNvSpPr>
            <a:spLocks noGrp="1"/>
          </p:cNvSpPr>
          <p:nvPr>
            <p:ph type="pic" sz="quarter" idx="14"/>
          </p:nvPr>
        </p:nvSpPr>
        <p:spPr bwMode="gray">
          <a:xfrm>
            <a:off x="5513623" y="711200"/>
            <a:ext cx="3630377" cy="4253705"/>
          </a:xfrm>
          <a:custGeom>
            <a:avLst/>
            <a:gdLst>
              <a:gd name="connsiteX0" fmla="*/ 0 w 3622675"/>
              <a:gd name="connsiteY0" fmla="*/ 0 h 3725863"/>
              <a:gd name="connsiteX1" fmla="*/ 3622675 w 3622675"/>
              <a:gd name="connsiteY1" fmla="*/ 0 h 3725863"/>
              <a:gd name="connsiteX2" fmla="*/ 3622675 w 3622675"/>
              <a:gd name="connsiteY2" fmla="*/ 3725863 h 3725863"/>
              <a:gd name="connsiteX3" fmla="*/ 0 w 3622675"/>
              <a:gd name="connsiteY3" fmla="*/ 3725863 h 3725863"/>
              <a:gd name="connsiteX4" fmla="*/ 0 w 3622675"/>
              <a:gd name="connsiteY4" fmla="*/ 0 h 3725863"/>
              <a:gd name="connsiteX0" fmla="*/ 0 w 3622675"/>
              <a:gd name="connsiteY0" fmla="*/ 0 h 4229968"/>
              <a:gd name="connsiteX1" fmla="*/ 3622675 w 3622675"/>
              <a:gd name="connsiteY1" fmla="*/ 0 h 4229968"/>
              <a:gd name="connsiteX2" fmla="*/ 3622675 w 3622675"/>
              <a:gd name="connsiteY2" fmla="*/ 3725863 h 4229968"/>
              <a:gd name="connsiteX3" fmla="*/ 633413 w 3622675"/>
              <a:gd name="connsiteY3" fmla="*/ 4229968 h 4229968"/>
              <a:gd name="connsiteX4" fmla="*/ 0 w 3622675"/>
              <a:gd name="connsiteY4" fmla="*/ 0 h 4229968"/>
              <a:gd name="connsiteX0" fmla="*/ 0 w 3630091"/>
              <a:gd name="connsiteY0" fmla="*/ 638969 h 4229968"/>
              <a:gd name="connsiteX1" fmla="*/ 3630091 w 3630091"/>
              <a:gd name="connsiteY1" fmla="*/ 0 h 4229968"/>
              <a:gd name="connsiteX2" fmla="*/ 3630091 w 3630091"/>
              <a:gd name="connsiteY2" fmla="*/ 3725863 h 4229968"/>
              <a:gd name="connsiteX3" fmla="*/ 640829 w 3630091"/>
              <a:gd name="connsiteY3" fmla="*/ 4229968 h 4229968"/>
              <a:gd name="connsiteX4" fmla="*/ 0 w 3630091"/>
              <a:gd name="connsiteY4" fmla="*/ 638969 h 4229968"/>
              <a:gd name="connsiteX0" fmla="*/ 0 w 3630091"/>
              <a:gd name="connsiteY0" fmla="*/ 638969 h 4229968"/>
              <a:gd name="connsiteX1" fmla="*/ 27260 w 3630091"/>
              <a:gd name="connsiteY1" fmla="*/ 634205 h 4229968"/>
              <a:gd name="connsiteX2" fmla="*/ 3630091 w 3630091"/>
              <a:gd name="connsiteY2" fmla="*/ 0 h 4229968"/>
              <a:gd name="connsiteX3" fmla="*/ 3630091 w 3630091"/>
              <a:gd name="connsiteY3" fmla="*/ 3725863 h 4229968"/>
              <a:gd name="connsiteX4" fmla="*/ 640829 w 3630091"/>
              <a:gd name="connsiteY4" fmla="*/ 4229968 h 4229968"/>
              <a:gd name="connsiteX5" fmla="*/ 0 w 3630091"/>
              <a:gd name="connsiteY5" fmla="*/ 638969 h 4229968"/>
              <a:gd name="connsiteX0" fmla="*/ 0 w 3630091"/>
              <a:gd name="connsiteY0" fmla="*/ 638969 h 4229968"/>
              <a:gd name="connsiteX1" fmla="*/ 27260 w 3630091"/>
              <a:gd name="connsiteY1" fmla="*/ 634205 h 4229968"/>
              <a:gd name="connsiteX2" fmla="*/ 3630091 w 3630091"/>
              <a:gd name="connsiteY2" fmla="*/ 0 h 4229968"/>
              <a:gd name="connsiteX3" fmla="*/ 3630091 w 3630091"/>
              <a:gd name="connsiteY3" fmla="*/ 3725863 h 4229968"/>
              <a:gd name="connsiteX4" fmla="*/ 640829 w 3630091"/>
              <a:gd name="connsiteY4" fmla="*/ 4229968 h 4229968"/>
              <a:gd name="connsiteX5" fmla="*/ 3447 w 3630091"/>
              <a:gd name="connsiteY5" fmla="*/ 660399 h 4229968"/>
              <a:gd name="connsiteX6" fmla="*/ 0 w 3630091"/>
              <a:gd name="connsiteY6" fmla="*/ 638969 h 4229968"/>
              <a:gd name="connsiteX0" fmla="*/ 0 w 3626644"/>
              <a:gd name="connsiteY0" fmla="*/ 660399 h 4229968"/>
              <a:gd name="connsiteX1" fmla="*/ 23813 w 3626644"/>
              <a:gd name="connsiteY1" fmla="*/ 634205 h 4229968"/>
              <a:gd name="connsiteX2" fmla="*/ 3626644 w 3626644"/>
              <a:gd name="connsiteY2" fmla="*/ 0 h 4229968"/>
              <a:gd name="connsiteX3" fmla="*/ 3626644 w 3626644"/>
              <a:gd name="connsiteY3" fmla="*/ 3725863 h 4229968"/>
              <a:gd name="connsiteX4" fmla="*/ 637382 w 3626644"/>
              <a:gd name="connsiteY4" fmla="*/ 4229968 h 4229968"/>
              <a:gd name="connsiteX5" fmla="*/ 0 w 3626644"/>
              <a:gd name="connsiteY5" fmla="*/ 660399 h 4229968"/>
              <a:gd name="connsiteX0" fmla="*/ 1860 w 3628504"/>
              <a:gd name="connsiteY0" fmla="*/ 660399 h 4229968"/>
              <a:gd name="connsiteX1" fmla="*/ 25673 w 3628504"/>
              <a:gd name="connsiteY1" fmla="*/ 634205 h 4229968"/>
              <a:gd name="connsiteX2" fmla="*/ 3628504 w 3628504"/>
              <a:gd name="connsiteY2" fmla="*/ 0 h 4229968"/>
              <a:gd name="connsiteX3" fmla="*/ 3628504 w 3628504"/>
              <a:gd name="connsiteY3" fmla="*/ 3725863 h 4229968"/>
              <a:gd name="connsiteX4" fmla="*/ 639242 w 3628504"/>
              <a:gd name="connsiteY4" fmla="*/ 4229968 h 4229968"/>
              <a:gd name="connsiteX5" fmla="*/ 1860 w 3628504"/>
              <a:gd name="connsiteY5" fmla="*/ 660399 h 4229968"/>
              <a:gd name="connsiteX0" fmla="*/ 3733 w 3630377"/>
              <a:gd name="connsiteY0" fmla="*/ 660399 h 4229968"/>
              <a:gd name="connsiteX1" fmla="*/ 27546 w 3630377"/>
              <a:gd name="connsiteY1" fmla="*/ 634205 h 4229968"/>
              <a:gd name="connsiteX2" fmla="*/ 3630377 w 3630377"/>
              <a:gd name="connsiteY2" fmla="*/ 0 h 4229968"/>
              <a:gd name="connsiteX3" fmla="*/ 3630377 w 3630377"/>
              <a:gd name="connsiteY3" fmla="*/ 3725863 h 4229968"/>
              <a:gd name="connsiteX4" fmla="*/ 641115 w 3630377"/>
              <a:gd name="connsiteY4" fmla="*/ 4229968 h 4229968"/>
              <a:gd name="connsiteX5" fmla="*/ 3733 w 3630377"/>
              <a:gd name="connsiteY5" fmla="*/ 660399 h 422996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37146 w 3630377"/>
              <a:gd name="connsiteY4" fmla="*/ 4256088 h 4256088"/>
              <a:gd name="connsiteX5" fmla="*/ 3733 w 3630377"/>
              <a:gd name="connsiteY5" fmla="*/ 660399 h 425608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63340 w 3630377"/>
              <a:gd name="connsiteY4" fmla="*/ 4253705 h 4256088"/>
              <a:gd name="connsiteX5" fmla="*/ 637146 w 3630377"/>
              <a:gd name="connsiteY5" fmla="*/ 4256088 h 4256088"/>
              <a:gd name="connsiteX6" fmla="*/ 3733 w 3630377"/>
              <a:gd name="connsiteY6" fmla="*/ 660399 h 4256088"/>
              <a:gd name="connsiteX0" fmla="*/ 3733 w 3630377"/>
              <a:gd name="connsiteY0" fmla="*/ 660399 h 4256088"/>
              <a:gd name="connsiteX1" fmla="*/ 27546 w 3630377"/>
              <a:gd name="connsiteY1" fmla="*/ 634205 h 4256088"/>
              <a:gd name="connsiteX2" fmla="*/ 3630377 w 3630377"/>
              <a:gd name="connsiteY2" fmla="*/ 0 h 4256088"/>
              <a:gd name="connsiteX3" fmla="*/ 3630377 w 3630377"/>
              <a:gd name="connsiteY3" fmla="*/ 3725863 h 4256088"/>
              <a:gd name="connsiteX4" fmla="*/ 663340 w 3630377"/>
              <a:gd name="connsiteY4" fmla="*/ 4253705 h 4256088"/>
              <a:gd name="connsiteX5" fmla="*/ 637146 w 3630377"/>
              <a:gd name="connsiteY5" fmla="*/ 4256088 h 4256088"/>
              <a:gd name="connsiteX6" fmla="*/ 627621 w 3630377"/>
              <a:gd name="connsiteY6" fmla="*/ 4229893 h 4256088"/>
              <a:gd name="connsiteX7" fmla="*/ 3733 w 3630377"/>
              <a:gd name="connsiteY7" fmla="*/ 660399 h 4256088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27621 w 3630377"/>
              <a:gd name="connsiteY5" fmla="*/ 4229893 h 4253705"/>
              <a:gd name="connsiteX6" fmla="*/ 3733 w 3630377"/>
              <a:gd name="connsiteY6" fmla="*/ 660399 h 4253705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534541 w 3630377"/>
              <a:gd name="connsiteY5" fmla="*/ 4229968 h 4253705"/>
              <a:gd name="connsiteX6" fmla="*/ 3733 w 3630377"/>
              <a:gd name="connsiteY6" fmla="*/ 660399 h 4253705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30002 w 3630377"/>
              <a:gd name="connsiteY5" fmla="*/ 4229894 h 4253705"/>
              <a:gd name="connsiteX6" fmla="*/ 3733 w 3630377"/>
              <a:gd name="connsiteY6" fmla="*/ 660399 h 4253705"/>
              <a:gd name="connsiteX0" fmla="*/ 3733 w 3630377"/>
              <a:gd name="connsiteY0" fmla="*/ 660399 h 4256807"/>
              <a:gd name="connsiteX1" fmla="*/ 27546 w 3630377"/>
              <a:gd name="connsiteY1" fmla="*/ 634205 h 4256807"/>
              <a:gd name="connsiteX2" fmla="*/ 3630377 w 3630377"/>
              <a:gd name="connsiteY2" fmla="*/ 0 h 4256807"/>
              <a:gd name="connsiteX3" fmla="*/ 3630377 w 3630377"/>
              <a:gd name="connsiteY3" fmla="*/ 3725863 h 4256807"/>
              <a:gd name="connsiteX4" fmla="*/ 663340 w 3630377"/>
              <a:gd name="connsiteY4" fmla="*/ 4253705 h 4256807"/>
              <a:gd name="connsiteX5" fmla="*/ 630002 w 3630377"/>
              <a:gd name="connsiteY5" fmla="*/ 4229894 h 4256807"/>
              <a:gd name="connsiteX6" fmla="*/ 3733 w 3630377"/>
              <a:gd name="connsiteY6" fmla="*/ 660399 h 4256807"/>
              <a:gd name="connsiteX0" fmla="*/ 3733 w 3630377"/>
              <a:gd name="connsiteY0" fmla="*/ 660399 h 4257600"/>
              <a:gd name="connsiteX1" fmla="*/ 27546 w 3630377"/>
              <a:gd name="connsiteY1" fmla="*/ 634205 h 4257600"/>
              <a:gd name="connsiteX2" fmla="*/ 3630377 w 3630377"/>
              <a:gd name="connsiteY2" fmla="*/ 0 h 4257600"/>
              <a:gd name="connsiteX3" fmla="*/ 3630377 w 3630377"/>
              <a:gd name="connsiteY3" fmla="*/ 3725863 h 4257600"/>
              <a:gd name="connsiteX4" fmla="*/ 663340 w 3630377"/>
              <a:gd name="connsiteY4" fmla="*/ 4253705 h 4257600"/>
              <a:gd name="connsiteX5" fmla="*/ 630002 w 3630377"/>
              <a:gd name="connsiteY5" fmla="*/ 4229894 h 4257600"/>
              <a:gd name="connsiteX6" fmla="*/ 3733 w 3630377"/>
              <a:gd name="connsiteY6" fmla="*/ 660399 h 4257600"/>
              <a:gd name="connsiteX0" fmla="*/ 3733 w 3630377"/>
              <a:gd name="connsiteY0" fmla="*/ 660399 h 4257600"/>
              <a:gd name="connsiteX1" fmla="*/ 27546 w 3630377"/>
              <a:gd name="connsiteY1" fmla="*/ 634205 h 4257600"/>
              <a:gd name="connsiteX2" fmla="*/ 3630377 w 3630377"/>
              <a:gd name="connsiteY2" fmla="*/ 0 h 4257600"/>
              <a:gd name="connsiteX3" fmla="*/ 3630377 w 3630377"/>
              <a:gd name="connsiteY3" fmla="*/ 3725863 h 4257600"/>
              <a:gd name="connsiteX4" fmla="*/ 663340 w 3630377"/>
              <a:gd name="connsiteY4" fmla="*/ 4253705 h 4257600"/>
              <a:gd name="connsiteX5" fmla="*/ 630002 w 3630377"/>
              <a:gd name="connsiteY5" fmla="*/ 4229894 h 4257600"/>
              <a:gd name="connsiteX6" fmla="*/ 3733 w 3630377"/>
              <a:gd name="connsiteY6" fmla="*/ 660399 h 4257600"/>
              <a:gd name="connsiteX0" fmla="*/ 3733 w 3630377"/>
              <a:gd name="connsiteY0" fmla="*/ 660399 h 4253705"/>
              <a:gd name="connsiteX1" fmla="*/ 27546 w 3630377"/>
              <a:gd name="connsiteY1" fmla="*/ 634205 h 4253705"/>
              <a:gd name="connsiteX2" fmla="*/ 3630377 w 3630377"/>
              <a:gd name="connsiteY2" fmla="*/ 0 h 4253705"/>
              <a:gd name="connsiteX3" fmla="*/ 3630377 w 3630377"/>
              <a:gd name="connsiteY3" fmla="*/ 3725863 h 4253705"/>
              <a:gd name="connsiteX4" fmla="*/ 663340 w 3630377"/>
              <a:gd name="connsiteY4" fmla="*/ 4253705 h 4253705"/>
              <a:gd name="connsiteX5" fmla="*/ 630002 w 3630377"/>
              <a:gd name="connsiteY5" fmla="*/ 4229894 h 4253705"/>
              <a:gd name="connsiteX6" fmla="*/ 3733 w 3630377"/>
              <a:gd name="connsiteY6" fmla="*/ 660399 h 425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30377" h="4253705">
                <a:moveTo>
                  <a:pt x="3733" y="660399"/>
                </a:moveTo>
                <a:cubicBezTo>
                  <a:pt x="1873" y="646781"/>
                  <a:pt x="0" y="642527"/>
                  <a:pt x="27546" y="634205"/>
                </a:cubicBezTo>
                <a:lnTo>
                  <a:pt x="3630377" y="0"/>
                </a:lnTo>
                <a:lnTo>
                  <a:pt x="3630377" y="3725863"/>
                </a:lnTo>
                <a:lnTo>
                  <a:pt x="663340" y="4253705"/>
                </a:lnTo>
                <a:cubicBezTo>
                  <a:pt x="646670" y="4250097"/>
                  <a:pt x="633177" y="4244541"/>
                  <a:pt x="630002" y="4229894"/>
                </a:cubicBezTo>
                <a:lnTo>
                  <a:pt x="3733" y="660399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 w="3175">
            <a:noFill/>
          </a:ln>
        </p:spPr>
        <p:txBody>
          <a:bodyPr tIns="540000" anchor="t" anchorCtr="0">
            <a:normAutofit/>
          </a:bodyPr>
          <a:lstStyle>
            <a:lvl1pPr algn="ctr">
              <a:defRPr sz="1800">
                <a:solidFill>
                  <a:srgbClr val="585146"/>
                </a:solidFill>
              </a:defRPr>
            </a:lvl1pPr>
          </a:lstStyle>
          <a:p>
            <a:endParaRPr lang="fr-FR" noProof="0" dirty="0" smtClean="0"/>
          </a:p>
          <a:p>
            <a:r>
              <a:rPr lang="fr-FR" noProof="0" dirty="0" smtClean="0"/>
              <a:t>Cliquez sur l'icône </a:t>
            </a:r>
          </a:p>
          <a:p>
            <a:r>
              <a:rPr lang="fr-FR" noProof="0" dirty="0" smtClean="0"/>
              <a:t>pour ajouter une image</a:t>
            </a:r>
            <a:endParaRPr lang="fr-FR" noProof="0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824388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7D2E1E55-61F1-4746-A63C-7CFB5D5A9ED8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7308304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15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7333728" y="6633356"/>
            <a:ext cx="900112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1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727199" y="2205038"/>
            <a:ext cx="3708897" cy="3168650"/>
          </a:xfrm>
        </p:spPr>
        <p:txBody>
          <a:bodyPr anchor="ctr" anchorCtr="0">
            <a:normAutofit/>
          </a:bodyPr>
          <a:lstStyle>
            <a:lvl1pPr marL="0" indent="0">
              <a:lnSpc>
                <a:spcPts val="5000"/>
              </a:lnSpc>
              <a:buClr>
                <a:schemeClr val="accent4"/>
              </a:buClr>
              <a:buSzPct val="130000"/>
              <a:buFontTx/>
              <a:buNone/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Titre du chapitre</a:t>
            </a:r>
            <a:endParaRPr lang="fr-FR" noProof="0" dirty="0"/>
          </a:p>
        </p:txBody>
      </p:sp>
      <p:sp>
        <p:nvSpPr>
          <p:cNvPr id="22" name="Espace réservé du texte 9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719138" y="2205038"/>
            <a:ext cx="808848" cy="3168650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5000"/>
              </a:lnSpc>
              <a:buClr>
                <a:schemeClr val="tx1"/>
              </a:buClr>
              <a:buSzPct val="130000"/>
              <a:buFontTx/>
              <a:buNone/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00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us_Sommaire_Chapit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 23"/>
          <p:cNvSpPr/>
          <p:nvPr userDrawn="1"/>
        </p:nvSpPr>
        <p:spPr bwMode="gray">
          <a:xfrm rot="21000000">
            <a:off x="-223988" y="-625040"/>
            <a:ext cx="7704257" cy="1905764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013364 w 8721577"/>
              <a:gd name="connsiteY0" fmla="*/ 6418 h 3679481"/>
              <a:gd name="connsiteX1" fmla="*/ 142322 w 8721577"/>
              <a:gd name="connsiteY1" fmla="*/ 14568 h 3679481"/>
              <a:gd name="connsiteX2" fmla="*/ 159433 w 8721577"/>
              <a:gd name="connsiteY2" fmla="*/ 7481 h 3679481"/>
              <a:gd name="connsiteX3" fmla="*/ 8697379 w 8721577"/>
              <a:gd name="connsiteY3" fmla="*/ 7481 h 3679481"/>
              <a:gd name="connsiteX4" fmla="*/ 8714490 w 8721577"/>
              <a:gd name="connsiteY4" fmla="*/ 14568 h 3679481"/>
              <a:gd name="connsiteX5" fmla="*/ 8721577 w 8721577"/>
              <a:gd name="connsiteY5" fmla="*/ 31679 h 3679481"/>
              <a:gd name="connsiteX6" fmla="*/ 8721577 w 8721577"/>
              <a:gd name="connsiteY6" fmla="*/ 3655283 h 3679481"/>
              <a:gd name="connsiteX7" fmla="*/ 8714490 w 8721577"/>
              <a:gd name="connsiteY7" fmla="*/ 3672394 h 3679481"/>
              <a:gd name="connsiteX8" fmla="*/ 8697379 w 8721577"/>
              <a:gd name="connsiteY8" fmla="*/ 3679481 h 3679481"/>
              <a:gd name="connsiteX9" fmla="*/ 159433 w 8721577"/>
              <a:gd name="connsiteY9" fmla="*/ 3679481 h 3679481"/>
              <a:gd name="connsiteX10" fmla="*/ 142322 w 8721577"/>
              <a:gd name="connsiteY10" fmla="*/ 3672394 h 3679481"/>
              <a:gd name="connsiteX11" fmla="*/ 135235 w 8721577"/>
              <a:gd name="connsiteY11" fmla="*/ 3655283 h 3679481"/>
              <a:gd name="connsiteX12" fmla="*/ 1013364 w 8721577"/>
              <a:gd name="connsiteY12" fmla="*/ 6418 h 3679481"/>
              <a:gd name="connsiteX0" fmla="*/ 1013364 w 8721577"/>
              <a:gd name="connsiteY0" fmla="*/ 6418 h 3700856"/>
              <a:gd name="connsiteX1" fmla="*/ 142322 w 8721577"/>
              <a:gd name="connsiteY1" fmla="*/ 14568 h 3700856"/>
              <a:gd name="connsiteX2" fmla="*/ 159433 w 8721577"/>
              <a:gd name="connsiteY2" fmla="*/ 7481 h 3700856"/>
              <a:gd name="connsiteX3" fmla="*/ 8697379 w 8721577"/>
              <a:gd name="connsiteY3" fmla="*/ 7481 h 3700856"/>
              <a:gd name="connsiteX4" fmla="*/ 8714490 w 8721577"/>
              <a:gd name="connsiteY4" fmla="*/ 14568 h 3700856"/>
              <a:gd name="connsiteX5" fmla="*/ 8721577 w 8721577"/>
              <a:gd name="connsiteY5" fmla="*/ 31679 h 3700856"/>
              <a:gd name="connsiteX6" fmla="*/ 8721577 w 8721577"/>
              <a:gd name="connsiteY6" fmla="*/ 3655283 h 3700856"/>
              <a:gd name="connsiteX7" fmla="*/ 8714490 w 8721577"/>
              <a:gd name="connsiteY7" fmla="*/ 3672394 h 3700856"/>
              <a:gd name="connsiteX8" fmla="*/ 8697379 w 8721577"/>
              <a:gd name="connsiteY8" fmla="*/ 3679481 h 3700856"/>
              <a:gd name="connsiteX9" fmla="*/ 159433 w 8721577"/>
              <a:gd name="connsiteY9" fmla="*/ 3679481 h 3700856"/>
              <a:gd name="connsiteX10" fmla="*/ 142322 w 8721577"/>
              <a:gd name="connsiteY10" fmla="*/ 3672394 h 3700856"/>
              <a:gd name="connsiteX11" fmla="*/ 363068 w 8721577"/>
              <a:gd name="connsiteY11" fmla="*/ 3694438 h 3700856"/>
              <a:gd name="connsiteX12" fmla="*/ 1013364 w 8721577"/>
              <a:gd name="connsiteY12" fmla="*/ 6418 h 3700856"/>
              <a:gd name="connsiteX0" fmla="*/ 2242983 w 9951196"/>
              <a:gd name="connsiteY0" fmla="*/ 6418 h 4306615"/>
              <a:gd name="connsiteX1" fmla="*/ 1371941 w 9951196"/>
              <a:gd name="connsiteY1" fmla="*/ 14568 h 4306615"/>
              <a:gd name="connsiteX2" fmla="*/ 1389052 w 9951196"/>
              <a:gd name="connsiteY2" fmla="*/ 7481 h 4306615"/>
              <a:gd name="connsiteX3" fmla="*/ 9926998 w 9951196"/>
              <a:gd name="connsiteY3" fmla="*/ 7481 h 4306615"/>
              <a:gd name="connsiteX4" fmla="*/ 9944109 w 9951196"/>
              <a:gd name="connsiteY4" fmla="*/ 14568 h 4306615"/>
              <a:gd name="connsiteX5" fmla="*/ 9951196 w 9951196"/>
              <a:gd name="connsiteY5" fmla="*/ 31679 h 4306615"/>
              <a:gd name="connsiteX6" fmla="*/ 9951196 w 9951196"/>
              <a:gd name="connsiteY6" fmla="*/ 3655283 h 4306615"/>
              <a:gd name="connsiteX7" fmla="*/ 9944109 w 9951196"/>
              <a:gd name="connsiteY7" fmla="*/ 3672394 h 4306615"/>
              <a:gd name="connsiteX8" fmla="*/ 9926998 w 9951196"/>
              <a:gd name="connsiteY8" fmla="*/ 3679481 h 4306615"/>
              <a:gd name="connsiteX9" fmla="*/ 1389052 w 9951196"/>
              <a:gd name="connsiteY9" fmla="*/ 3679481 h 4306615"/>
              <a:gd name="connsiteX10" fmla="*/ 1592687 w 9951196"/>
              <a:gd name="connsiteY10" fmla="*/ 3694438 h 4306615"/>
              <a:gd name="connsiteX11" fmla="*/ 2242983 w 9951196"/>
              <a:gd name="connsiteY11" fmla="*/ 6418 h 4306615"/>
              <a:gd name="connsiteX0" fmla="*/ 1013364 w 8721577"/>
              <a:gd name="connsiteY0" fmla="*/ 6418 h 3694438"/>
              <a:gd name="connsiteX1" fmla="*/ 142322 w 8721577"/>
              <a:gd name="connsiteY1" fmla="*/ 14568 h 3694438"/>
              <a:gd name="connsiteX2" fmla="*/ 159433 w 8721577"/>
              <a:gd name="connsiteY2" fmla="*/ 7481 h 3694438"/>
              <a:gd name="connsiteX3" fmla="*/ 8697379 w 8721577"/>
              <a:gd name="connsiteY3" fmla="*/ 7481 h 3694438"/>
              <a:gd name="connsiteX4" fmla="*/ 8714490 w 8721577"/>
              <a:gd name="connsiteY4" fmla="*/ 14568 h 3694438"/>
              <a:gd name="connsiteX5" fmla="*/ 8721577 w 8721577"/>
              <a:gd name="connsiteY5" fmla="*/ 31679 h 3694438"/>
              <a:gd name="connsiteX6" fmla="*/ 8721577 w 8721577"/>
              <a:gd name="connsiteY6" fmla="*/ 3655283 h 3694438"/>
              <a:gd name="connsiteX7" fmla="*/ 8714490 w 8721577"/>
              <a:gd name="connsiteY7" fmla="*/ 3672394 h 3694438"/>
              <a:gd name="connsiteX8" fmla="*/ 8697379 w 8721577"/>
              <a:gd name="connsiteY8" fmla="*/ 3679481 h 3694438"/>
              <a:gd name="connsiteX9" fmla="*/ 363068 w 8721577"/>
              <a:gd name="connsiteY9" fmla="*/ 3694438 h 3694438"/>
              <a:gd name="connsiteX10" fmla="*/ 1013364 w 8721577"/>
              <a:gd name="connsiteY10" fmla="*/ 6418 h 3694438"/>
              <a:gd name="connsiteX0" fmla="*/ 508966 w 8649520"/>
              <a:gd name="connsiteY0" fmla="*/ 188005 h 3707740"/>
              <a:gd name="connsiteX1" fmla="*/ 70265 w 8649520"/>
              <a:gd name="connsiteY1" fmla="*/ 27870 h 3707740"/>
              <a:gd name="connsiteX2" fmla="*/ 87376 w 8649520"/>
              <a:gd name="connsiteY2" fmla="*/ 20783 h 3707740"/>
              <a:gd name="connsiteX3" fmla="*/ 8625322 w 8649520"/>
              <a:gd name="connsiteY3" fmla="*/ 20783 h 3707740"/>
              <a:gd name="connsiteX4" fmla="*/ 8642433 w 8649520"/>
              <a:gd name="connsiteY4" fmla="*/ 27870 h 3707740"/>
              <a:gd name="connsiteX5" fmla="*/ 8649520 w 8649520"/>
              <a:gd name="connsiteY5" fmla="*/ 44981 h 3707740"/>
              <a:gd name="connsiteX6" fmla="*/ 8649520 w 8649520"/>
              <a:gd name="connsiteY6" fmla="*/ 3668585 h 3707740"/>
              <a:gd name="connsiteX7" fmla="*/ 8642433 w 8649520"/>
              <a:gd name="connsiteY7" fmla="*/ 3685696 h 3707740"/>
              <a:gd name="connsiteX8" fmla="*/ 8625322 w 8649520"/>
              <a:gd name="connsiteY8" fmla="*/ 3692783 h 3707740"/>
              <a:gd name="connsiteX9" fmla="*/ 291011 w 8649520"/>
              <a:gd name="connsiteY9" fmla="*/ 3707740 h 3707740"/>
              <a:gd name="connsiteX10" fmla="*/ 508966 w 8649520"/>
              <a:gd name="connsiteY10" fmla="*/ 188005 h 3707740"/>
              <a:gd name="connsiteX0" fmla="*/ 510758 w 8651312"/>
              <a:gd name="connsiteY0" fmla="*/ 188182 h 3707917"/>
              <a:gd name="connsiteX1" fmla="*/ 72057 w 8651312"/>
              <a:gd name="connsiteY1" fmla="*/ 28047 h 3707917"/>
              <a:gd name="connsiteX2" fmla="*/ 943101 w 8651312"/>
              <a:gd name="connsiteY2" fmla="*/ 19897 h 3707917"/>
              <a:gd name="connsiteX3" fmla="*/ 8627114 w 8651312"/>
              <a:gd name="connsiteY3" fmla="*/ 20960 h 3707917"/>
              <a:gd name="connsiteX4" fmla="*/ 8644225 w 8651312"/>
              <a:gd name="connsiteY4" fmla="*/ 28047 h 3707917"/>
              <a:gd name="connsiteX5" fmla="*/ 8651312 w 8651312"/>
              <a:gd name="connsiteY5" fmla="*/ 45158 h 3707917"/>
              <a:gd name="connsiteX6" fmla="*/ 8651312 w 8651312"/>
              <a:gd name="connsiteY6" fmla="*/ 3668762 h 3707917"/>
              <a:gd name="connsiteX7" fmla="*/ 8644225 w 8651312"/>
              <a:gd name="connsiteY7" fmla="*/ 3685873 h 3707917"/>
              <a:gd name="connsiteX8" fmla="*/ 8627114 w 8651312"/>
              <a:gd name="connsiteY8" fmla="*/ 3692960 h 3707917"/>
              <a:gd name="connsiteX9" fmla="*/ 292803 w 8651312"/>
              <a:gd name="connsiteY9" fmla="*/ 3707917 h 3707917"/>
              <a:gd name="connsiteX10" fmla="*/ 510758 w 8651312"/>
              <a:gd name="connsiteY10" fmla="*/ 188182 h 3707917"/>
              <a:gd name="connsiteX0" fmla="*/ 920383 w 9060937"/>
              <a:gd name="connsiteY0" fmla="*/ 614670 h 4134405"/>
              <a:gd name="connsiteX1" fmla="*/ 1352726 w 9060937"/>
              <a:gd name="connsiteY1" fmla="*/ 446385 h 4134405"/>
              <a:gd name="connsiteX2" fmla="*/ 9036739 w 9060937"/>
              <a:gd name="connsiteY2" fmla="*/ 447448 h 4134405"/>
              <a:gd name="connsiteX3" fmla="*/ 9053850 w 9060937"/>
              <a:gd name="connsiteY3" fmla="*/ 454535 h 4134405"/>
              <a:gd name="connsiteX4" fmla="*/ 9060937 w 9060937"/>
              <a:gd name="connsiteY4" fmla="*/ 471646 h 4134405"/>
              <a:gd name="connsiteX5" fmla="*/ 9060937 w 9060937"/>
              <a:gd name="connsiteY5" fmla="*/ 4095250 h 4134405"/>
              <a:gd name="connsiteX6" fmla="*/ 9053850 w 9060937"/>
              <a:gd name="connsiteY6" fmla="*/ 4112361 h 4134405"/>
              <a:gd name="connsiteX7" fmla="*/ 9036739 w 9060937"/>
              <a:gd name="connsiteY7" fmla="*/ 4119448 h 4134405"/>
              <a:gd name="connsiteX8" fmla="*/ 702428 w 9060937"/>
              <a:gd name="connsiteY8" fmla="*/ 4134405 h 4134405"/>
              <a:gd name="connsiteX9" fmla="*/ 920383 w 9060937"/>
              <a:gd name="connsiteY9" fmla="*/ 614670 h 4134405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34311 w 8358509"/>
              <a:gd name="connsiteY2" fmla="*/ 1063 h 3688020"/>
              <a:gd name="connsiteX3" fmla="*/ 8351422 w 8358509"/>
              <a:gd name="connsiteY3" fmla="*/ 8150 h 3688020"/>
              <a:gd name="connsiteX4" fmla="*/ 8358509 w 8358509"/>
              <a:gd name="connsiteY4" fmla="*/ 25261 h 3688020"/>
              <a:gd name="connsiteX5" fmla="*/ 8358509 w 8358509"/>
              <a:gd name="connsiteY5" fmla="*/ 3648865 h 3688020"/>
              <a:gd name="connsiteX6" fmla="*/ 8351422 w 8358509"/>
              <a:gd name="connsiteY6" fmla="*/ 3665976 h 3688020"/>
              <a:gd name="connsiteX7" fmla="*/ 8334311 w 8358509"/>
              <a:gd name="connsiteY7" fmla="*/ 3673063 h 3688020"/>
              <a:gd name="connsiteX8" fmla="*/ 0 w 8358509"/>
              <a:gd name="connsiteY8" fmla="*/ 3688020 h 3688020"/>
              <a:gd name="connsiteX0" fmla="*/ 0 w 9619013"/>
              <a:gd name="connsiteY0" fmla="*/ 4270726 h 4270726"/>
              <a:gd name="connsiteX1" fmla="*/ 650298 w 9619013"/>
              <a:gd name="connsiteY1" fmla="*/ 582706 h 4270726"/>
              <a:gd name="connsiteX2" fmla="*/ 8334311 w 9619013"/>
              <a:gd name="connsiteY2" fmla="*/ 583769 h 4270726"/>
              <a:gd name="connsiteX3" fmla="*/ 8358509 w 9619013"/>
              <a:gd name="connsiteY3" fmla="*/ 607967 h 4270726"/>
              <a:gd name="connsiteX4" fmla="*/ 8358509 w 9619013"/>
              <a:gd name="connsiteY4" fmla="*/ 4231571 h 4270726"/>
              <a:gd name="connsiteX5" fmla="*/ 8351422 w 9619013"/>
              <a:gd name="connsiteY5" fmla="*/ 4248682 h 4270726"/>
              <a:gd name="connsiteX6" fmla="*/ 8334311 w 9619013"/>
              <a:gd name="connsiteY6" fmla="*/ 4255769 h 4270726"/>
              <a:gd name="connsiteX7" fmla="*/ 0 w 9619013"/>
              <a:gd name="connsiteY7" fmla="*/ 4270726 h 4270726"/>
              <a:gd name="connsiteX0" fmla="*/ 0 w 8358509"/>
              <a:gd name="connsiteY0" fmla="*/ 3688020 h 3688020"/>
              <a:gd name="connsiteX1" fmla="*/ 650298 w 8358509"/>
              <a:gd name="connsiteY1" fmla="*/ 0 h 3688020"/>
              <a:gd name="connsiteX2" fmla="*/ 8358509 w 8358509"/>
              <a:gd name="connsiteY2" fmla="*/ 25261 h 3688020"/>
              <a:gd name="connsiteX3" fmla="*/ 8358509 w 8358509"/>
              <a:gd name="connsiteY3" fmla="*/ 3648865 h 3688020"/>
              <a:gd name="connsiteX4" fmla="*/ 8351422 w 8358509"/>
              <a:gd name="connsiteY4" fmla="*/ 3665976 h 3688020"/>
              <a:gd name="connsiteX5" fmla="*/ 8334311 w 8358509"/>
              <a:gd name="connsiteY5" fmla="*/ 3673063 h 3688020"/>
              <a:gd name="connsiteX6" fmla="*/ 0 w 8358509"/>
              <a:gd name="connsiteY6" fmla="*/ 3688020 h 3688020"/>
              <a:gd name="connsiteX0" fmla="*/ 0 w 8360155"/>
              <a:gd name="connsiteY0" fmla="*/ 3688020 h 3688020"/>
              <a:gd name="connsiteX1" fmla="*/ 650298 w 8360155"/>
              <a:gd name="connsiteY1" fmla="*/ 0 h 3688020"/>
              <a:gd name="connsiteX2" fmla="*/ 8360155 w 8360155"/>
              <a:gd name="connsiteY2" fmla="*/ 3082934 h 3688020"/>
              <a:gd name="connsiteX3" fmla="*/ 8358509 w 8360155"/>
              <a:gd name="connsiteY3" fmla="*/ 3648865 h 3688020"/>
              <a:gd name="connsiteX4" fmla="*/ 8351422 w 8360155"/>
              <a:gd name="connsiteY4" fmla="*/ 3665976 h 3688020"/>
              <a:gd name="connsiteX5" fmla="*/ 8334311 w 8360155"/>
              <a:gd name="connsiteY5" fmla="*/ 3673063 h 3688020"/>
              <a:gd name="connsiteX6" fmla="*/ 0 w 8360155"/>
              <a:gd name="connsiteY6" fmla="*/ 3688020 h 3688020"/>
              <a:gd name="connsiteX0" fmla="*/ 0 w 8360155"/>
              <a:gd name="connsiteY0" fmla="*/ 1230612 h 1230612"/>
              <a:gd name="connsiteX1" fmla="*/ 1238223 w 8360155"/>
              <a:gd name="connsiteY1" fmla="*/ 0 h 1230612"/>
              <a:gd name="connsiteX2" fmla="*/ 8360155 w 8360155"/>
              <a:gd name="connsiteY2" fmla="*/ 625526 h 1230612"/>
              <a:gd name="connsiteX3" fmla="*/ 8358509 w 8360155"/>
              <a:gd name="connsiteY3" fmla="*/ 1191457 h 1230612"/>
              <a:gd name="connsiteX4" fmla="*/ 8351422 w 8360155"/>
              <a:gd name="connsiteY4" fmla="*/ 1208568 h 1230612"/>
              <a:gd name="connsiteX5" fmla="*/ 8334311 w 8360155"/>
              <a:gd name="connsiteY5" fmla="*/ 1215655 h 1230612"/>
              <a:gd name="connsiteX6" fmla="*/ 0 w 8360155"/>
              <a:gd name="connsiteY6" fmla="*/ 1230612 h 1230612"/>
              <a:gd name="connsiteX0" fmla="*/ 0 w 8360155"/>
              <a:gd name="connsiteY0" fmla="*/ 1904302 h 1904302"/>
              <a:gd name="connsiteX1" fmla="*/ 991935 w 8360155"/>
              <a:gd name="connsiteY1" fmla="*/ 0 h 1904302"/>
              <a:gd name="connsiteX2" fmla="*/ 8360155 w 8360155"/>
              <a:gd name="connsiteY2" fmla="*/ 1299216 h 1904302"/>
              <a:gd name="connsiteX3" fmla="*/ 8358509 w 8360155"/>
              <a:gd name="connsiteY3" fmla="*/ 1865147 h 1904302"/>
              <a:gd name="connsiteX4" fmla="*/ 8351422 w 8360155"/>
              <a:gd name="connsiteY4" fmla="*/ 1882258 h 1904302"/>
              <a:gd name="connsiteX5" fmla="*/ 8334311 w 8360155"/>
              <a:gd name="connsiteY5" fmla="*/ 1889345 h 1904302"/>
              <a:gd name="connsiteX6" fmla="*/ 0 w 8360155"/>
              <a:gd name="connsiteY6" fmla="*/ 1904302 h 1904302"/>
              <a:gd name="connsiteX0" fmla="*/ 0 w 7704257"/>
              <a:gd name="connsiteY0" fmla="*/ 1905764 h 1905764"/>
              <a:gd name="connsiteX1" fmla="*/ 336037 w 7704257"/>
              <a:gd name="connsiteY1" fmla="*/ 0 h 1905764"/>
              <a:gd name="connsiteX2" fmla="*/ 7704257 w 7704257"/>
              <a:gd name="connsiteY2" fmla="*/ 1299216 h 1905764"/>
              <a:gd name="connsiteX3" fmla="*/ 7702611 w 7704257"/>
              <a:gd name="connsiteY3" fmla="*/ 1865147 h 1905764"/>
              <a:gd name="connsiteX4" fmla="*/ 7695524 w 7704257"/>
              <a:gd name="connsiteY4" fmla="*/ 1882258 h 1905764"/>
              <a:gd name="connsiteX5" fmla="*/ 7678413 w 7704257"/>
              <a:gd name="connsiteY5" fmla="*/ 1889345 h 1905764"/>
              <a:gd name="connsiteX6" fmla="*/ 0 w 7704257"/>
              <a:gd name="connsiteY6" fmla="*/ 1905764 h 1905764"/>
              <a:gd name="connsiteX0" fmla="*/ 0 w 7704257"/>
              <a:gd name="connsiteY0" fmla="*/ 1905764 h 1905764"/>
              <a:gd name="connsiteX1" fmla="*/ 336037 w 7704257"/>
              <a:gd name="connsiteY1" fmla="*/ 0 h 1905764"/>
              <a:gd name="connsiteX2" fmla="*/ 7704257 w 7704257"/>
              <a:gd name="connsiteY2" fmla="*/ 1299216 h 1905764"/>
              <a:gd name="connsiteX3" fmla="*/ 7702611 w 7704257"/>
              <a:gd name="connsiteY3" fmla="*/ 1865147 h 1905764"/>
              <a:gd name="connsiteX4" fmla="*/ 7695524 w 7704257"/>
              <a:gd name="connsiteY4" fmla="*/ 1882258 h 1905764"/>
              <a:gd name="connsiteX5" fmla="*/ 7678413 w 7704257"/>
              <a:gd name="connsiteY5" fmla="*/ 1889345 h 1905764"/>
              <a:gd name="connsiteX6" fmla="*/ 0 w 7704257"/>
              <a:gd name="connsiteY6" fmla="*/ 1905764 h 1905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04257" h="1905764">
                <a:moveTo>
                  <a:pt x="0" y="1905764"/>
                </a:moveTo>
                <a:lnTo>
                  <a:pt x="336037" y="0"/>
                </a:lnTo>
                <a:lnTo>
                  <a:pt x="7704257" y="1299216"/>
                </a:lnTo>
                <a:cubicBezTo>
                  <a:pt x="7703708" y="1487860"/>
                  <a:pt x="7703160" y="1676503"/>
                  <a:pt x="7702611" y="1865147"/>
                </a:cubicBezTo>
                <a:cubicBezTo>
                  <a:pt x="7702611" y="1871565"/>
                  <a:pt x="7700062" y="1877720"/>
                  <a:pt x="7695524" y="1882258"/>
                </a:cubicBezTo>
                <a:cubicBezTo>
                  <a:pt x="7690986" y="1886796"/>
                  <a:pt x="7684831" y="1889345"/>
                  <a:pt x="7678413" y="1889345"/>
                </a:cubicBezTo>
                <a:lnTo>
                  <a:pt x="0" y="1905764"/>
                </a:lnTo>
                <a:close/>
              </a:path>
            </a:pathLst>
          </a:cu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0" name="Rectangle à coins arrondis 29"/>
          <p:cNvSpPr>
            <a:spLocks noChangeAspect="1"/>
          </p:cNvSpPr>
          <p:nvPr userDrawn="1"/>
        </p:nvSpPr>
        <p:spPr bwMode="gray">
          <a:xfrm rot="21000000">
            <a:off x="1246248" y="2303238"/>
            <a:ext cx="127008" cy="127008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1" name="Espace réservé du texte 9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1547813" y="2024844"/>
            <a:ext cx="6048375" cy="612068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3600"/>
              </a:lnSpc>
              <a:buClr>
                <a:schemeClr val="bg1"/>
              </a:buClr>
              <a:buSzPct val="130000"/>
              <a:buFontTx/>
              <a:buNone/>
              <a:defRPr sz="2800" b="1"/>
            </a:lvl1pPr>
          </a:lstStyle>
          <a:p>
            <a:pPr lvl="0"/>
            <a:r>
              <a:rPr lang="fr-FR" noProof="0" dirty="0" smtClean="0"/>
              <a:t>Titre sous-partie 1</a:t>
            </a:r>
          </a:p>
        </p:txBody>
      </p:sp>
      <p:sp>
        <p:nvSpPr>
          <p:cNvPr id="32" name="Espace réservé du texte 9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7642225" y="2024844"/>
            <a:ext cx="587375" cy="612068"/>
          </a:xfrm>
        </p:spPr>
        <p:txBody>
          <a:bodyPr anchor="ctr" anchorCtr="0">
            <a:normAutofit/>
          </a:bodyPr>
          <a:lstStyle>
            <a:lvl1pPr marL="0" indent="0" algn="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1800" b="1"/>
            </a:lvl1pPr>
          </a:lstStyle>
          <a:p>
            <a:pPr lvl="0"/>
            <a:r>
              <a:rPr lang="fr-FR" noProof="0" smtClean="0"/>
              <a:t>00</a:t>
            </a:r>
          </a:p>
        </p:txBody>
      </p:sp>
      <p:sp>
        <p:nvSpPr>
          <p:cNvPr id="34" name="Rectangle à coins arrondis 33"/>
          <p:cNvSpPr>
            <a:spLocks noChangeAspect="1"/>
          </p:cNvSpPr>
          <p:nvPr userDrawn="1"/>
        </p:nvSpPr>
        <p:spPr bwMode="gray">
          <a:xfrm rot="21000000">
            <a:off x="1246248" y="5291570"/>
            <a:ext cx="127008" cy="127008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5" name="Espace réservé du texte 9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547813" y="5013176"/>
            <a:ext cx="6048375" cy="612068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3600"/>
              </a:lnSpc>
              <a:buClr>
                <a:schemeClr val="bg1"/>
              </a:buClr>
              <a:buSzPct val="130000"/>
              <a:buFontTx/>
              <a:buNone/>
              <a:defRPr sz="2800" b="1"/>
            </a:lvl1pPr>
          </a:lstStyle>
          <a:p>
            <a:pPr lvl="0"/>
            <a:r>
              <a:rPr lang="fr-FR" noProof="0" dirty="0" smtClean="0"/>
              <a:t>Titre sous-partie 5</a:t>
            </a:r>
          </a:p>
        </p:txBody>
      </p:sp>
      <p:sp>
        <p:nvSpPr>
          <p:cNvPr id="36" name="Espace réservé du texte 9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7642225" y="5013176"/>
            <a:ext cx="587375" cy="612068"/>
          </a:xfrm>
        </p:spPr>
        <p:txBody>
          <a:bodyPr anchor="ctr" anchorCtr="0">
            <a:normAutofit/>
          </a:bodyPr>
          <a:lstStyle>
            <a:lvl1pPr marL="0" indent="0" algn="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1800" b="1"/>
            </a:lvl1pPr>
          </a:lstStyle>
          <a:p>
            <a:pPr lvl="0"/>
            <a:r>
              <a:rPr lang="fr-FR" noProof="0" smtClean="0"/>
              <a:t>00</a:t>
            </a:r>
          </a:p>
        </p:txBody>
      </p:sp>
      <p:sp>
        <p:nvSpPr>
          <p:cNvPr id="38" name="Rectangle à coins arrondis 37"/>
          <p:cNvSpPr>
            <a:spLocks noChangeAspect="1"/>
          </p:cNvSpPr>
          <p:nvPr userDrawn="1"/>
        </p:nvSpPr>
        <p:spPr bwMode="gray">
          <a:xfrm rot="21000000">
            <a:off x="1246248" y="3050321"/>
            <a:ext cx="127008" cy="127008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39" name="Espace réservé du texte 9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1547813" y="2771927"/>
            <a:ext cx="6048375" cy="612068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3600"/>
              </a:lnSpc>
              <a:buClr>
                <a:schemeClr val="bg1"/>
              </a:buClr>
              <a:buSzPct val="130000"/>
              <a:buFontTx/>
              <a:buNone/>
              <a:defRPr sz="2800" b="1"/>
            </a:lvl1pPr>
          </a:lstStyle>
          <a:p>
            <a:pPr lvl="0"/>
            <a:r>
              <a:rPr lang="fr-FR" noProof="0" dirty="0" smtClean="0"/>
              <a:t>Titre sous-partie 2</a:t>
            </a:r>
          </a:p>
        </p:txBody>
      </p:sp>
      <p:sp>
        <p:nvSpPr>
          <p:cNvPr id="40" name="Espace réservé du texte 9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7642225" y="2771927"/>
            <a:ext cx="587375" cy="612068"/>
          </a:xfrm>
        </p:spPr>
        <p:txBody>
          <a:bodyPr anchor="ctr" anchorCtr="0">
            <a:normAutofit/>
          </a:bodyPr>
          <a:lstStyle>
            <a:lvl1pPr marL="0" indent="0" algn="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1800" b="1"/>
            </a:lvl1pPr>
          </a:lstStyle>
          <a:p>
            <a:pPr lvl="0"/>
            <a:r>
              <a:rPr lang="fr-FR" noProof="0" smtClean="0"/>
              <a:t>00</a:t>
            </a:r>
          </a:p>
        </p:txBody>
      </p:sp>
      <p:sp>
        <p:nvSpPr>
          <p:cNvPr id="42" name="Rectangle à coins arrondis 41"/>
          <p:cNvSpPr>
            <a:spLocks noChangeAspect="1"/>
          </p:cNvSpPr>
          <p:nvPr userDrawn="1"/>
        </p:nvSpPr>
        <p:spPr bwMode="gray">
          <a:xfrm rot="21000000">
            <a:off x="1246248" y="3797404"/>
            <a:ext cx="127008" cy="127008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43" name="Espace réservé du texte 9"/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547813" y="3519010"/>
            <a:ext cx="6048375" cy="612068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3600"/>
              </a:lnSpc>
              <a:buClr>
                <a:schemeClr val="bg1"/>
              </a:buClr>
              <a:buSzPct val="130000"/>
              <a:buFontTx/>
              <a:buNone/>
              <a:defRPr sz="2800" b="1" baseline="0"/>
            </a:lvl1pPr>
          </a:lstStyle>
          <a:p>
            <a:pPr lvl="0"/>
            <a:r>
              <a:rPr lang="fr-FR" noProof="0" dirty="0" smtClean="0"/>
              <a:t>Titre sous-partie 3</a:t>
            </a:r>
          </a:p>
        </p:txBody>
      </p:sp>
      <p:sp>
        <p:nvSpPr>
          <p:cNvPr id="44" name="Espace réservé du texte 9"/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7642225" y="3519010"/>
            <a:ext cx="587375" cy="612068"/>
          </a:xfrm>
        </p:spPr>
        <p:txBody>
          <a:bodyPr anchor="ctr" anchorCtr="0">
            <a:normAutofit/>
          </a:bodyPr>
          <a:lstStyle>
            <a:lvl1pPr marL="0" indent="0" algn="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1800" b="1"/>
            </a:lvl1pPr>
          </a:lstStyle>
          <a:p>
            <a:pPr lvl="0"/>
            <a:r>
              <a:rPr lang="fr-FR" noProof="0" smtClean="0"/>
              <a:t>00</a:t>
            </a:r>
          </a:p>
        </p:txBody>
      </p:sp>
      <p:sp>
        <p:nvSpPr>
          <p:cNvPr id="46" name="Rectangle à coins arrondis 45"/>
          <p:cNvSpPr>
            <a:spLocks noChangeAspect="1"/>
          </p:cNvSpPr>
          <p:nvPr userDrawn="1"/>
        </p:nvSpPr>
        <p:spPr bwMode="gray">
          <a:xfrm rot="21000000">
            <a:off x="1246248" y="4544487"/>
            <a:ext cx="127008" cy="127008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47" name="Espace réservé du texte 9"/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547813" y="4266093"/>
            <a:ext cx="6048375" cy="612068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3600"/>
              </a:lnSpc>
              <a:buClr>
                <a:schemeClr val="bg1"/>
              </a:buClr>
              <a:buSzPct val="130000"/>
              <a:buFontTx/>
              <a:buNone/>
              <a:defRPr sz="2800" b="1"/>
            </a:lvl1pPr>
          </a:lstStyle>
          <a:p>
            <a:pPr lvl="0"/>
            <a:r>
              <a:rPr lang="fr-FR" noProof="0" dirty="0" smtClean="0"/>
              <a:t>Titre sous-partie 4</a:t>
            </a:r>
          </a:p>
        </p:txBody>
      </p:sp>
      <p:sp>
        <p:nvSpPr>
          <p:cNvPr id="48" name="Espace réservé du texte 9"/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7642225" y="4266093"/>
            <a:ext cx="587375" cy="612068"/>
          </a:xfrm>
        </p:spPr>
        <p:txBody>
          <a:bodyPr anchor="ctr" anchorCtr="0">
            <a:normAutofit/>
          </a:bodyPr>
          <a:lstStyle>
            <a:lvl1pPr marL="0" indent="0" algn="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1800" b="1"/>
            </a:lvl1pPr>
          </a:lstStyle>
          <a:p>
            <a:pPr lvl="0"/>
            <a:r>
              <a:rPr lang="fr-FR" noProof="0" smtClean="0"/>
              <a:t>00</a:t>
            </a:r>
          </a:p>
        </p:txBody>
      </p:sp>
      <p:sp>
        <p:nvSpPr>
          <p:cNvPr id="26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547812" y="512763"/>
            <a:ext cx="4606925" cy="9720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Sommaire</a:t>
            </a:r>
            <a:endParaRPr lang="fr-FR" noProof="0" dirty="0"/>
          </a:p>
        </p:txBody>
      </p:sp>
      <p:sp>
        <p:nvSpPr>
          <p:cNvPr id="25" name="Forme libre 24"/>
          <p:cNvSpPr/>
          <p:nvPr userDrawn="1"/>
        </p:nvSpPr>
        <p:spPr bwMode="gray">
          <a:xfrm rot="21000000">
            <a:off x="6775559" y="6646087"/>
            <a:ext cx="2422538" cy="414327"/>
          </a:xfrm>
          <a:custGeom>
            <a:avLst/>
            <a:gdLst>
              <a:gd name="connsiteX0" fmla="*/ 0 w 4067944"/>
              <a:gd name="connsiteY0" fmla="*/ 0 h 1224545"/>
              <a:gd name="connsiteX1" fmla="*/ 4067944 w 4067944"/>
              <a:gd name="connsiteY1" fmla="*/ 0 h 1224545"/>
              <a:gd name="connsiteX2" fmla="*/ 4067944 w 4067944"/>
              <a:gd name="connsiteY2" fmla="*/ 1224545 h 1224545"/>
              <a:gd name="connsiteX3" fmla="*/ 0 w 4067944"/>
              <a:gd name="connsiteY3" fmla="*/ 1224545 h 1224545"/>
              <a:gd name="connsiteX4" fmla="*/ 0 w 4067944"/>
              <a:gd name="connsiteY4" fmla="*/ 0 h 1224545"/>
              <a:gd name="connsiteX0" fmla="*/ 1415524 w 4067944"/>
              <a:gd name="connsiteY0" fmla="*/ 0 h 1225226"/>
              <a:gd name="connsiteX1" fmla="*/ 4067944 w 4067944"/>
              <a:gd name="connsiteY1" fmla="*/ 681 h 1225226"/>
              <a:gd name="connsiteX2" fmla="*/ 4067944 w 4067944"/>
              <a:gd name="connsiteY2" fmla="*/ 1225226 h 1225226"/>
              <a:gd name="connsiteX3" fmla="*/ 0 w 4067944"/>
              <a:gd name="connsiteY3" fmla="*/ 1225226 h 1225226"/>
              <a:gd name="connsiteX4" fmla="*/ 1415524 w 4067944"/>
              <a:gd name="connsiteY4" fmla="*/ 0 h 1225226"/>
              <a:gd name="connsiteX0" fmla="*/ 0 w 2652420"/>
              <a:gd name="connsiteY0" fmla="*/ 0 h 1225226"/>
              <a:gd name="connsiteX1" fmla="*/ 2652420 w 2652420"/>
              <a:gd name="connsiteY1" fmla="*/ 681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652420"/>
              <a:gd name="connsiteY0" fmla="*/ 0 h 1225226"/>
              <a:gd name="connsiteX1" fmla="*/ 2422538 w 2652420"/>
              <a:gd name="connsiteY1" fmla="*/ 1594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422538"/>
              <a:gd name="connsiteY0" fmla="*/ 0 h 414327"/>
              <a:gd name="connsiteX1" fmla="*/ 2422538 w 2422538"/>
              <a:gd name="connsiteY1" fmla="*/ 1594 h 414327"/>
              <a:gd name="connsiteX2" fmla="*/ 2349762 w 2422538"/>
              <a:gd name="connsiteY2" fmla="*/ 414327 h 414327"/>
              <a:gd name="connsiteX3" fmla="*/ 0 w 2422538"/>
              <a:gd name="connsiteY3" fmla="*/ 0 h 414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2538" h="414327">
                <a:moveTo>
                  <a:pt x="0" y="0"/>
                </a:moveTo>
                <a:lnTo>
                  <a:pt x="2422538" y="1594"/>
                </a:lnTo>
                <a:lnTo>
                  <a:pt x="2349762" y="41432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7" name="Espace réservé de la date 2"/>
          <p:cNvSpPr>
            <a:spLocks noGrp="1"/>
          </p:cNvSpPr>
          <p:nvPr>
            <p:ph type="dt" sz="half" idx="10"/>
          </p:nvPr>
        </p:nvSpPr>
        <p:spPr bwMode="gray">
          <a:xfrm>
            <a:off x="2051050" y="6633356"/>
            <a:ext cx="6192838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fld id="{88B5E13D-1F73-476B-9E98-60DE24D738B6}" type="datetime1">
              <a:rPr lang="fr-FR" smtClean="0"/>
              <a:pPr/>
              <a:t>29/07/2013</a:t>
            </a:fld>
            <a:endParaRPr lang="fr-FR"/>
          </a:p>
        </p:txBody>
      </p:sp>
      <p:sp>
        <p:nvSpPr>
          <p:cNvPr id="33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0" y="6633356"/>
            <a:ext cx="8243888" cy="224644"/>
          </a:xfrm>
        </p:spPr>
        <p:txBody>
          <a:bodyPr/>
          <a:lstStyle>
            <a:lvl1pPr>
              <a:defRPr sz="2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Titre du projet</a:t>
            </a:r>
            <a:endParaRPr lang="fr-FR" dirty="0"/>
          </a:p>
        </p:txBody>
      </p:sp>
      <p:sp>
        <p:nvSpPr>
          <p:cNvPr id="37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>
          <a:xfrm>
            <a:off x="8243888" y="6633356"/>
            <a:ext cx="900112" cy="224644"/>
          </a:xfrm>
        </p:spPr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41" name="Rectangle à coins arrondis 40"/>
          <p:cNvSpPr/>
          <p:nvPr userDrawn="1"/>
        </p:nvSpPr>
        <p:spPr bwMode="gray">
          <a:xfrm rot="21000000">
            <a:off x="768989" y="409676"/>
            <a:ext cx="629212" cy="629212"/>
          </a:xfrm>
          <a:prstGeom prst="roundRect">
            <a:avLst>
              <a:gd name="adj" fmla="val 659"/>
            </a:avLst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45" name="Espace réservé du texte 9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771536" y="423914"/>
            <a:ext cx="612000" cy="612068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3600"/>
              </a:lnSpc>
              <a:buClr>
                <a:schemeClr val="tx1"/>
              </a:buClr>
              <a:buSzPct val="130000"/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00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_Chapit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008064" y="836613"/>
            <a:ext cx="7635902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noProof="0" dirty="0" smtClean="0"/>
              <a:t>Titre de la </a:t>
            </a:r>
            <a:r>
              <a:rPr lang="fr-FR" noProof="0" dirty="0" err="1" smtClean="0"/>
              <a:t>slide</a:t>
            </a:r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A1B7435-D2F6-4EC1-98E0-EA8E24C7174A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7" name="Espace réservé du contenu 26"/>
          <p:cNvSpPr>
            <a:spLocks noGrp="1"/>
          </p:cNvSpPr>
          <p:nvPr>
            <p:ph sz="quarter" idx="29"/>
          </p:nvPr>
        </p:nvSpPr>
        <p:spPr bwMode="gray">
          <a:xfrm>
            <a:off x="1008062" y="1857365"/>
            <a:ext cx="7635904" cy="4127512"/>
          </a:xfrm>
        </p:spPr>
        <p:txBody>
          <a:bodyPr/>
          <a:lstStyle>
            <a:lvl1pPr>
              <a:defRPr>
                <a:solidFill>
                  <a:srgbClr val="464038"/>
                </a:solidFill>
              </a:defRPr>
            </a:lvl1pPr>
            <a:lvl2pPr>
              <a:defRPr>
                <a:solidFill>
                  <a:srgbClr val="464038"/>
                </a:solidFill>
              </a:defRPr>
            </a:lvl2pPr>
            <a:lvl3pPr>
              <a:defRPr>
                <a:solidFill>
                  <a:srgbClr val="464038"/>
                </a:solidFill>
              </a:defRPr>
            </a:lvl3pPr>
            <a:lvl4pPr>
              <a:defRPr>
                <a:solidFill>
                  <a:srgbClr val="464038"/>
                </a:solidFill>
              </a:defRPr>
            </a:lvl4pPr>
            <a:lvl5pPr>
              <a:defRPr>
                <a:solidFill>
                  <a:srgbClr val="464038"/>
                </a:solidFill>
              </a:defRPr>
            </a:lvl5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9" name="Forme libre 8"/>
          <p:cNvSpPr/>
          <p:nvPr userDrawn="1"/>
        </p:nvSpPr>
        <p:spPr>
          <a:xfrm rot="21000000">
            <a:off x="-114004" y="-34659"/>
            <a:ext cx="730415" cy="1249143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402826 w 9989168"/>
              <a:gd name="connsiteY0" fmla="*/ 24198 h 4255769"/>
              <a:gd name="connsiteX1" fmla="*/ 1409913 w 9989168"/>
              <a:gd name="connsiteY1" fmla="*/ 7087 h 4255769"/>
              <a:gd name="connsiteX2" fmla="*/ 1427024 w 9989168"/>
              <a:gd name="connsiteY2" fmla="*/ 0 h 4255769"/>
              <a:gd name="connsiteX3" fmla="*/ 9964970 w 9989168"/>
              <a:gd name="connsiteY3" fmla="*/ 0 h 4255769"/>
              <a:gd name="connsiteX4" fmla="*/ 9982081 w 9989168"/>
              <a:gd name="connsiteY4" fmla="*/ 7087 h 4255769"/>
              <a:gd name="connsiteX5" fmla="*/ 9989168 w 9989168"/>
              <a:gd name="connsiteY5" fmla="*/ 24198 h 4255769"/>
              <a:gd name="connsiteX6" fmla="*/ 9989168 w 9989168"/>
              <a:gd name="connsiteY6" fmla="*/ 3647802 h 4255769"/>
              <a:gd name="connsiteX7" fmla="*/ 9982081 w 9989168"/>
              <a:gd name="connsiteY7" fmla="*/ 3664913 h 4255769"/>
              <a:gd name="connsiteX8" fmla="*/ 9964970 w 9989168"/>
              <a:gd name="connsiteY8" fmla="*/ 3672000 h 4255769"/>
              <a:gd name="connsiteX9" fmla="*/ 1427024 w 9989168"/>
              <a:gd name="connsiteY9" fmla="*/ 3672000 h 4255769"/>
              <a:gd name="connsiteX10" fmla="*/ 1402826 w 9989168"/>
              <a:gd name="connsiteY10" fmla="*/ 3647802 h 4255769"/>
              <a:gd name="connsiteX11" fmla="*/ 1402826 w 9989168"/>
              <a:gd name="connsiteY11" fmla="*/ 24198 h 4255769"/>
              <a:gd name="connsiteX0" fmla="*/ 1402826 w 9989168"/>
              <a:gd name="connsiteY0" fmla="*/ 610819 h 4258621"/>
              <a:gd name="connsiteX1" fmla="*/ 1409913 w 9989168"/>
              <a:gd name="connsiteY1" fmla="*/ 593708 h 4258621"/>
              <a:gd name="connsiteX2" fmla="*/ 1427024 w 9989168"/>
              <a:gd name="connsiteY2" fmla="*/ 586621 h 4258621"/>
              <a:gd name="connsiteX3" fmla="*/ 9964970 w 9989168"/>
              <a:gd name="connsiteY3" fmla="*/ 586621 h 4258621"/>
              <a:gd name="connsiteX4" fmla="*/ 9982081 w 9989168"/>
              <a:gd name="connsiteY4" fmla="*/ 593708 h 4258621"/>
              <a:gd name="connsiteX5" fmla="*/ 9989168 w 9989168"/>
              <a:gd name="connsiteY5" fmla="*/ 610819 h 4258621"/>
              <a:gd name="connsiteX6" fmla="*/ 9989168 w 9989168"/>
              <a:gd name="connsiteY6" fmla="*/ 4234423 h 4258621"/>
              <a:gd name="connsiteX7" fmla="*/ 9982081 w 9989168"/>
              <a:gd name="connsiteY7" fmla="*/ 4251534 h 4258621"/>
              <a:gd name="connsiteX8" fmla="*/ 9964970 w 9989168"/>
              <a:gd name="connsiteY8" fmla="*/ 4258621 h 4258621"/>
              <a:gd name="connsiteX9" fmla="*/ 1427024 w 9989168"/>
              <a:gd name="connsiteY9" fmla="*/ 4258621 h 4258621"/>
              <a:gd name="connsiteX10" fmla="*/ 1402826 w 9989168"/>
              <a:gd name="connsiteY10" fmla="*/ 610819 h 4258621"/>
              <a:gd name="connsiteX0" fmla="*/ 271129 w 8857471"/>
              <a:gd name="connsiteY0" fmla="*/ 617087 h 4302500"/>
              <a:gd name="connsiteX1" fmla="*/ 278216 w 8857471"/>
              <a:gd name="connsiteY1" fmla="*/ 599976 h 4302500"/>
              <a:gd name="connsiteX2" fmla="*/ 295327 w 8857471"/>
              <a:gd name="connsiteY2" fmla="*/ 592889 h 4302500"/>
              <a:gd name="connsiteX3" fmla="*/ 8833273 w 8857471"/>
              <a:gd name="connsiteY3" fmla="*/ 592889 h 4302500"/>
              <a:gd name="connsiteX4" fmla="*/ 8850384 w 8857471"/>
              <a:gd name="connsiteY4" fmla="*/ 599976 h 4302500"/>
              <a:gd name="connsiteX5" fmla="*/ 8857471 w 8857471"/>
              <a:gd name="connsiteY5" fmla="*/ 617087 h 4302500"/>
              <a:gd name="connsiteX6" fmla="*/ 8857471 w 8857471"/>
              <a:gd name="connsiteY6" fmla="*/ 4240691 h 4302500"/>
              <a:gd name="connsiteX7" fmla="*/ 8850384 w 8857471"/>
              <a:gd name="connsiteY7" fmla="*/ 4257802 h 4302500"/>
              <a:gd name="connsiteX8" fmla="*/ 8833273 w 8857471"/>
              <a:gd name="connsiteY8" fmla="*/ 4264889 h 4302500"/>
              <a:gd name="connsiteX9" fmla="*/ 1904990 w 8857471"/>
              <a:gd name="connsiteY9" fmla="*/ 4302500 h 4302500"/>
              <a:gd name="connsiteX10" fmla="*/ 271129 w 8857471"/>
              <a:gd name="connsiteY10" fmla="*/ 617087 h 4302500"/>
              <a:gd name="connsiteX0" fmla="*/ 1089409 w 9675751"/>
              <a:gd name="connsiteY0" fmla="*/ 676067 h 4715357"/>
              <a:gd name="connsiteX1" fmla="*/ 1096496 w 9675751"/>
              <a:gd name="connsiteY1" fmla="*/ 658956 h 4715357"/>
              <a:gd name="connsiteX2" fmla="*/ 1113607 w 9675751"/>
              <a:gd name="connsiteY2" fmla="*/ 651869 h 4715357"/>
              <a:gd name="connsiteX3" fmla="*/ 9651553 w 9675751"/>
              <a:gd name="connsiteY3" fmla="*/ 651869 h 4715357"/>
              <a:gd name="connsiteX4" fmla="*/ 9668664 w 9675751"/>
              <a:gd name="connsiteY4" fmla="*/ 658956 h 4715357"/>
              <a:gd name="connsiteX5" fmla="*/ 9675751 w 9675751"/>
              <a:gd name="connsiteY5" fmla="*/ 676067 h 4715357"/>
              <a:gd name="connsiteX6" fmla="*/ 9675751 w 9675751"/>
              <a:gd name="connsiteY6" fmla="*/ 4299671 h 4715357"/>
              <a:gd name="connsiteX7" fmla="*/ 9668664 w 9675751"/>
              <a:gd name="connsiteY7" fmla="*/ 4316782 h 4715357"/>
              <a:gd name="connsiteX8" fmla="*/ 9651553 w 9675751"/>
              <a:gd name="connsiteY8" fmla="*/ 4323869 h 4715357"/>
              <a:gd name="connsiteX9" fmla="*/ 7632953 w 9675751"/>
              <a:gd name="connsiteY9" fmla="*/ 4715357 h 4715357"/>
              <a:gd name="connsiteX10" fmla="*/ 1089409 w 9675751"/>
              <a:gd name="connsiteY10" fmla="*/ 676067 h 4715357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454306 w 9016450"/>
              <a:gd name="connsiteY2" fmla="*/ 977035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599349 w 9016450"/>
              <a:gd name="connsiteY2" fmla="*/ 1174606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807200 w 9734241"/>
              <a:gd name="connsiteY0" fmla="*/ 644319 h 5008775"/>
              <a:gd name="connsiteX1" fmla="*/ 1317140 w 9734241"/>
              <a:gd name="connsiteY1" fmla="*/ 1142858 h 5008775"/>
              <a:gd name="connsiteX2" fmla="*/ 9710043 w 9734241"/>
              <a:gd name="connsiteY2" fmla="*/ 945287 h 5008775"/>
              <a:gd name="connsiteX3" fmla="*/ 9727154 w 9734241"/>
              <a:gd name="connsiteY3" fmla="*/ 952374 h 5008775"/>
              <a:gd name="connsiteX4" fmla="*/ 9734241 w 9734241"/>
              <a:gd name="connsiteY4" fmla="*/ 969485 h 5008775"/>
              <a:gd name="connsiteX5" fmla="*/ 9734241 w 9734241"/>
              <a:gd name="connsiteY5" fmla="*/ 4593089 h 5008775"/>
              <a:gd name="connsiteX6" fmla="*/ 9727154 w 9734241"/>
              <a:gd name="connsiteY6" fmla="*/ 4610200 h 5008775"/>
              <a:gd name="connsiteX7" fmla="*/ 9710043 w 9734241"/>
              <a:gd name="connsiteY7" fmla="*/ 4617287 h 5008775"/>
              <a:gd name="connsiteX8" fmla="*/ 7691443 w 9734241"/>
              <a:gd name="connsiteY8" fmla="*/ 5008775 h 5008775"/>
              <a:gd name="connsiteX9" fmla="*/ 1807200 w 9734241"/>
              <a:gd name="connsiteY9" fmla="*/ 644319 h 5008775"/>
              <a:gd name="connsiteX0" fmla="*/ 6710736 w 8753534"/>
              <a:gd name="connsiteY0" fmla="*/ 4063488 h 4063488"/>
              <a:gd name="connsiteX1" fmla="*/ 336433 w 8753534"/>
              <a:gd name="connsiteY1" fmla="*/ 197571 h 4063488"/>
              <a:gd name="connsiteX2" fmla="*/ 8729336 w 8753534"/>
              <a:gd name="connsiteY2" fmla="*/ 0 h 4063488"/>
              <a:gd name="connsiteX3" fmla="*/ 8746447 w 8753534"/>
              <a:gd name="connsiteY3" fmla="*/ 7087 h 4063488"/>
              <a:gd name="connsiteX4" fmla="*/ 8753534 w 8753534"/>
              <a:gd name="connsiteY4" fmla="*/ 24198 h 4063488"/>
              <a:gd name="connsiteX5" fmla="*/ 8753534 w 8753534"/>
              <a:gd name="connsiteY5" fmla="*/ 3647802 h 4063488"/>
              <a:gd name="connsiteX6" fmla="*/ 8746447 w 8753534"/>
              <a:gd name="connsiteY6" fmla="*/ 3664913 h 4063488"/>
              <a:gd name="connsiteX7" fmla="*/ 8729336 w 8753534"/>
              <a:gd name="connsiteY7" fmla="*/ 3672000 h 4063488"/>
              <a:gd name="connsiteX8" fmla="*/ 6710736 w 8753534"/>
              <a:gd name="connsiteY8" fmla="*/ 4063488 h 4063488"/>
              <a:gd name="connsiteX0" fmla="*/ 0 w 2357885"/>
              <a:gd name="connsiteY0" fmla="*/ 4739555 h 4739555"/>
              <a:gd name="connsiteX1" fmla="*/ 2018600 w 2357885"/>
              <a:gd name="connsiteY1" fmla="*/ 676067 h 4739555"/>
              <a:gd name="connsiteX2" fmla="*/ 2035711 w 2357885"/>
              <a:gd name="connsiteY2" fmla="*/ 683154 h 4739555"/>
              <a:gd name="connsiteX3" fmla="*/ 2042798 w 2357885"/>
              <a:gd name="connsiteY3" fmla="*/ 700265 h 4739555"/>
              <a:gd name="connsiteX4" fmla="*/ 2042798 w 2357885"/>
              <a:gd name="connsiteY4" fmla="*/ 4323869 h 4739555"/>
              <a:gd name="connsiteX5" fmla="*/ 2035711 w 2357885"/>
              <a:gd name="connsiteY5" fmla="*/ 4340980 h 4739555"/>
              <a:gd name="connsiteX6" fmla="*/ 2018600 w 2357885"/>
              <a:gd name="connsiteY6" fmla="*/ 4348067 h 4739555"/>
              <a:gd name="connsiteX7" fmla="*/ 0 w 2357885"/>
              <a:gd name="connsiteY7" fmla="*/ 4739555 h 4739555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30415 w 826772"/>
              <a:gd name="connsiteY3" fmla="*/ 635189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28356 w 826772"/>
              <a:gd name="connsiteY3" fmla="*/ 3124476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799476"/>
              <a:gd name="connsiteY0" fmla="*/ 3961195 h 3961195"/>
              <a:gd name="connsiteX1" fmla="*/ 706217 w 799476"/>
              <a:gd name="connsiteY1" fmla="*/ 288159 h 3961195"/>
              <a:gd name="connsiteX2" fmla="*/ 559555 w 799476"/>
              <a:gd name="connsiteY2" fmla="*/ 2232241 h 3961195"/>
              <a:gd name="connsiteX3" fmla="*/ 728356 w 799476"/>
              <a:gd name="connsiteY3" fmla="*/ 2801644 h 3961195"/>
              <a:gd name="connsiteX4" fmla="*/ 730415 w 799476"/>
              <a:gd name="connsiteY4" fmla="*/ 3935961 h 3961195"/>
              <a:gd name="connsiteX5" fmla="*/ 723328 w 799476"/>
              <a:gd name="connsiteY5" fmla="*/ 3953072 h 3961195"/>
              <a:gd name="connsiteX6" fmla="*/ 706217 w 799476"/>
              <a:gd name="connsiteY6" fmla="*/ 3960159 h 3961195"/>
              <a:gd name="connsiteX7" fmla="*/ 0 w 799476"/>
              <a:gd name="connsiteY7" fmla="*/ 3961195 h 3961195"/>
              <a:gd name="connsiteX0" fmla="*/ 0 w 827610"/>
              <a:gd name="connsiteY0" fmla="*/ 3866294 h 3866294"/>
              <a:gd name="connsiteX1" fmla="*/ 706217 w 827610"/>
              <a:gd name="connsiteY1" fmla="*/ 193258 h 3866294"/>
              <a:gd name="connsiteX2" fmla="*/ 728356 w 827610"/>
              <a:gd name="connsiteY2" fmla="*/ 2706743 h 3866294"/>
              <a:gd name="connsiteX3" fmla="*/ 730415 w 827610"/>
              <a:gd name="connsiteY3" fmla="*/ 3841060 h 3866294"/>
              <a:gd name="connsiteX4" fmla="*/ 723328 w 827610"/>
              <a:gd name="connsiteY4" fmla="*/ 3858171 h 3866294"/>
              <a:gd name="connsiteX5" fmla="*/ 706217 w 827610"/>
              <a:gd name="connsiteY5" fmla="*/ 3865258 h 3866294"/>
              <a:gd name="connsiteX6" fmla="*/ 0 w 827610"/>
              <a:gd name="connsiteY6" fmla="*/ 3866294 h 3866294"/>
              <a:gd name="connsiteX0" fmla="*/ 0 w 730415"/>
              <a:gd name="connsiteY0" fmla="*/ 1767518 h 1767518"/>
              <a:gd name="connsiteX1" fmla="*/ 428262 w 730415"/>
              <a:gd name="connsiteY1" fmla="*/ 783161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767518 h 1767518"/>
              <a:gd name="connsiteX1" fmla="*/ 220257 w 730415"/>
              <a:gd name="connsiteY1" fmla="*/ 518375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415" h="1249143">
                <a:moveTo>
                  <a:pt x="0" y="1249143"/>
                </a:moveTo>
                <a:lnTo>
                  <a:pt x="220257" y="0"/>
                </a:lnTo>
                <a:lnTo>
                  <a:pt x="728356" y="89592"/>
                </a:lnTo>
                <a:cubicBezTo>
                  <a:pt x="729042" y="467698"/>
                  <a:pt x="729729" y="845803"/>
                  <a:pt x="730415" y="1223909"/>
                </a:cubicBezTo>
                <a:cubicBezTo>
                  <a:pt x="730415" y="1230327"/>
                  <a:pt x="727866" y="1236482"/>
                  <a:pt x="723328" y="1241020"/>
                </a:cubicBezTo>
                <a:cubicBezTo>
                  <a:pt x="718790" y="1245558"/>
                  <a:pt x="712635" y="1248107"/>
                  <a:pt x="706217" y="1248107"/>
                </a:cubicBezTo>
                <a:lnTo>
                  <a:pt x="0" y="1249143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_2_Colonnes_Chapit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008064" y="836613"/>
            <a:ext cx="7635902" cy="792162"/>
          </a:xfrm>
        </p:spPr>
        <p:txBody>
          <a:bodyPr/>
          <a:lstStyle>
            <a:lvl1pPr>
              <a:defRPr/>
            </a:lvl1pPr>
          </a:lstStyle>
          <a:p>
            <a:r>
              <a:rPr lang="fr-FR" noProof="0" dirty="0" smtClean="0"/>
              <a:t>Titre de la </a:t>
            </a:r>
            <a:r>
              <a:rPr lang="fr-FR" noProof="0" dirty="0" err="1" smtClean="0"/>
              <a:t>slide</a:t>
            </a:r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96DB5C9-3FDC-4C93-92DC-E7918A29BC6E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pPr algn="ctr">
              <a:defRPr/>
            </a:pPr>
            <a:r>
              <a:rPr lang="fr-FR" dirty="0" smtClean="0"/>
              <a:t>Les Franciliens et le bricolage </a:t>
            </a:r>
            <a:r>
              <a:rPr lang="fr-FR" i="1" dirty="0" smtClean="0"/>
              <a:t>« Le bricolage, activité phare pour les Franciliens le dimanche »</a:t>
            </a:r>
            <a:r>
              <a:rPr lang="fr-FR" dirty="0" smtClean="0"/>
              <a:t> – Février 2013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29"/>
          </p:nvPr>
        </p:nvSpPr>
        <p:spPr bwMode="gray">
          <a:xfrm>
            <a:off x="1008063" y="1785926"/>
            <a:ext cx="3706813" cy="4286280"/>
          </a:xfrm>
        </p:spPr>
        <p:txBody>
          <a:bodyPr/>
          <a:lstStyle>
            <a:lvl1pPr>
              <a:defRPr>
                <a:solidFill>
                  <a:srgbClr val="464038"/>
                </a:solidFill>
              </a:defRPr>
            </a:lvl1pPr>
            <a:lvl2pPr>
              <a:defRPr>
                <a:solidFill>
                  <a:srgbClr val="464038"/>
                </a:solidFill>
              </a:defRPr>
            </a:lvl2pPr>
            <a:lvl3pPr>
              <a:defRPr>
                <a:solidFill>
                  <a:srgbClr val="464038"/>
                </a:solidFill>
              </a:defRPr>
            </a:lvl3pPr>
            <a:lvl4pPr>
              <a:defRPr>
                <a:solidFill>
                  <a:srgbClr val="464038"/>
                </a:solidFill>
              </a:defRPr>
            </a:lvl4pPr>
            <a:lvl5pPr>
              <a:defRPr>
                <a:solidFill>
                  <a:srgbClr val="464038"/>
                </a:solidFill>
              </a:defRPr>
            </a:lvl5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30" name="Espace réservé du contenu 27"/>
          <p:cNvSpPr>
            <a:spLocks noGrp="1"/>
          </p:cNvSpPr>
          <p:nvPr>
            <p:ph sz="quarter" idx="30"/>
          </p:nvPr>
        </p:nvSpPr>
        <p:spPr bwMode="gray">
          <a:xfrm>
            <a:off x="4865715" y="1785926"/>
            <a:ext cx="3778251" cy="4286280"/>
          </a:xfrm>
        </p:spPr>
        <p:txBody>
          <a:bodyPr/>
          <a:lstStyle>
            <a:lvl1pPr>
              <a:defRPr>
                <a:solidFill>
                  <a:srgbClr val="464038"/>
                </a:solidFill>
              </a:defRPr>
            </a:lvl1pPr>
            <a:lvl2pPr>
              <a:defRPr>
                <a:solidFill>
                  <a:srgbClr val="464038"/>
                </a:solidFill>
              </a:defRPr>
            </a:lvl2pPr>
            <a:lvl3pPr>
              <a:defRPr>
                <a:solidFill>
                  <a:srgbClr val="464038"/>
                </a:solidFill>
              </a:defRPr>
            </a:lvl3pPr>
            <a:lvl4pPr>
              <a:defRPr>
                <a:solidFill>
                  <a:srgbClr val="464038"/>
                </a:solidFill>
              </a:defRPr>
            </a:lvl4pPr>
            <a:lvl5pPr>
              <a:defRPr>
                <a:solidFill>
                  <a:srgbClr val="464038"/>
                </a:solidFill>
              </a:defRPr>
            </a:lvl5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10" name="Forme libre 9"/>
          <p:cNvSpPr/>
          <p:nvPr userDrawn="1"/>
        </p:nvSpPr>
        <p:spPr>
          <a:xfrm rot="21000000">
            <a:off x="-114004" y="-34659"/>
            <a:ext cx="730415" cy="1249143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402826 w 9989168"/>
              <a:gd name="connsiteY0" fmla="*/ 24198 h 4255769"/>
              <a:gd name="connsiteX1" fmla="*/ 1409913 w 9989168"/>
              <a:gd name="connsiteY1" fmla="*/ 7087 h 4255769"/>
              <a:gd name="connsiteX2" fmla="*/ 1427024 w 9989168"/>
              <a:gd name="connsiteY2" fmla="*/ 0 h 4255769"/>
              <a:gd name="connsiteX3" fmla="*/ 9964970 w 9989168"/>
              <a:gd name="connsiteY3" fmla="*/ 0 h 4255769"/>
              <a:gd name="connsiteX4" fmla="*/ 9982081 w 9989168"/>
              <a:gd name="connsiteY4" fmla="*/ 7087 h 4255769"/>
              <a:gd name="connsiteX5" fmla="*/ 9989168 w 9989168"/>
              <a:gd name="connsiteY5" fmla="*/ 24198 h 4255769"/>
              <a:gd name="connsiteX6" fmla="*/ 9989168 w 9989168"/>
              <a:gd name="connsiteY6" fmla="*/ 3647802 h 4255769"/>
              <a:gd name="connsiteX7" fmla="*/ 9982081 w 9989168"/>
              <a:gd name="connsiteY7" fmla="*/ 3664913 h 4255769"/>
              <a:gd name="connsiteX8" fmla="*/ 9964970 w 9989168"/>
              <a:gd name="connsiteY8" fmla="*/ 3672000 h 4255769"/>
              <a:gd name="connsiteX9" fmla="*/ 1427024 w 9989168"/>
              <a:gd name="connsiteY9" fmla="*/ 3672000 h 4255769"/>
              <a:gd name="connsiteX10" fmla="*/ 1402826 w 9989168"/>
              <a:gd name="connsiteY10" fmla="*/ 3647802 h 4255769"/>
              <a:gd name="connsiteX11" fmla="*/ 1402826 w 9989168"/>
              <a:gd name="connsiteY11" fmla="*/ 24198 h 4255769"/>
              <a:gd name="connsiteX0" fmla="*/ 1402826 w 9989168"/>
              <a:gd name="connsiteY0" fmla="*/ 610819 h 4258621"/>
              <a:gd name="connsiteX1" fmla="*/ 1409913 w 9989168"/>
              <a:gd name="connsiteY1" fmla="*/ 593708 h 4258621"/>
              <a:gd name="connsiteX2" fmla="*/ 1427024 w 9989168"/>
              <a:gd name="connsiteY2" fmla="*/ 586621 h 4258621"/>
              <a:gd name="connsiteX3" fmla="*/ 9964970 w 9989168"/>
              <a:gd name="connsiteY3" fmla="*/ 586621 h 4258621"/>
              <a:gd name="connsiteX4" fmla="*/ 9982081 w 9989168"/>
              <a:gd name="connsiteY4" fmla="*/ 593708 h 4258621"/>
              <a:gd name="connsiteX5" fmla="*/ 9989168 w 9989168"/>
              <a:gd name="connsiteY5" fmla="*/ 610819 h 4258621"/>
              <a:gd name="connsiteX6" fmla="*/ 9989168 w 9989168"/>
              <a:gd name="connsiteY6" fmla="*/ 4234423 h 4258621"/>
              <a:gd name="connsiteX7" fmla="*/ 9982081 w 9989168"/>
              <a:gd name="connsiteY7" fmla="*/ 4251534 h 4258621"/>
              <a:gd name="connsiteX8" fmla="*/ 9964970 w 9989168"/>
              <a:gd name="connsiteY8" fmla="*/ 4258621 h 4258621"/>
              <a:gd name="connsiteX9" fmla="*/ 1427024 w 9989168"/>
              <a:gd name="connsiteY9" fmla="*/ 4258621 h 4258621"/>
              <a:gd name="connsiteX10" fmla="*/ 1402826 w 9989168"/>
              <a:gd name="connsiteY10" fmla="*/ 610819 h 4258621"/>
              <a:gd name="connsiteX0" fmla="*/ 271129 w 8857471"/>
              <a:gd name="connsiteY0" fmla="*/ 617087 h 4302500"/>
              <a:gd name="connsiteX1" fmla="*/ 278216 w 8857471"/>
              <a:gd name="connsiteY1" fmla="*/ 599976 h 4302500"/>
              <a:gd name="connsiteX2" fmla="*/ 295327 w 8857471"/>
              <a:gd name="connsiteY2" fmla="*/ 592889 h 4302500"/>
              <a:gd name="connsiteX3" fmla="*/ 8833273 w 8857471"/>
              <a:gd name="connsiteY3" fmla="*/ 592889 h 4302500"/>
              <a:gd name="connsiteX4" fmla="*/ 8850384 w 8857471"/>
              <a:gd name="connsiteY4" fmla="*/ 599976 h 4302500"/>
              <a:gd name="connsiteX5" fmla="*/ 8857471 w 8857471"/>
              <a:gd name="connsiteY5" fmla="*/ 617087 h 4302500"/>
              <a:gd name="connsiteX6" fmla="*/ 8857471 w 8857471"/>
              <a:gd name="connsiteY6" fmla="*/ 4240691 h 4302500"/>
              <a:gd name="connsiteX7" fmla="*/ 8850384 w 8857471"/>
              <a:gd name="connsiteY7" fmla="*/ 4257802 h 4302500"/>
              <a:gd name="connsiteX8" fmla="*/ 8833273 w 8857471"/>
              <a:gd name="connsiteY8" fmla="*/ 4264889 h 4302500"/>
              <a:gd name="connsiteX9" fmla="*/ 1904990 w 8857471"/>
              <a:gd name="connsiteY9" fmla="*/ 4302500 h 4302500"/>
              <a:gd name="connsiteX10" fmla="*/ 271129 w 8857471"/>
              <a:gd name="connsiteY10" fmla="*/ 617087 h 4302500"/>
              <a:gd name="connsiteX0" fmla="*/ 1089409 w 9675751"/>
              <a:gd name="connsiteY0" fmla="*/ 676067 h 4715357"/>
              <a:gd name="connsiteX1" fmla="*/ 1096496 w 9675751"/>
              <a:gd name="connsiteY1" fmla="*/ 658956 h 4715357"/>
              <a:gd name="connsiteX2" fmla="*/ 1113607 w 9675751"/>
              <a:gd name="connsiteY2" fmla="*/ 651869 h 4715357"/>
              <a:gd name="connsiteX3" fmla="*/ 9651553 w 9675751"/>
              <a:gd name="connsiteY3" fmla="*/ 651869 h 4715357"/>
              <a:gd name="connsiteX4" fmla="*/ 9668664 w 9675751"/>
              <a:gd name="connsiteY4" fmla="*/ 658956 h 4715357"/>
              <a:gd name="connsiteX5" fmla="*/ 9675751 w 9675751"/>
              <a:gd name="connsiteY5" fmla="*/ 676067 h 4715357"/>
              <a:gd name="connsiteX6" fmla="*/ 9675751 w 9675751"/>
              <a:gd name="connsiteY6" fmla="*/ 4299671 h 4715357"/>
              <a:gd name="connsiteX7" fmla="*/ 9668664 w 9675751"/>
              <a:gd name="connsiteY7" fmla="*/ 4316782 h 4715357"/>
              <a:gd name="connsiteX8" fmla="*/ 9651553 w 9675751"/>
              <a:gd name="connsiteY8" fmla="*/ 4323869 h 4715357"/>
              <a:gd name="connsiteX9" fmla="*/ 7632953 w 9675751"/>
              <a:gd name="connsiteY9" fmla="*/ 4715357 h 4715357"/>
              <a:gd name="connsiteX10" fmla="*/ 1089409 w 9675751"/>
              <a:gd name="connsiteY10" fmla="*/ 676067 h 4715357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454306 w 9016450"/>
              <a:gd name="connsiteY2" fmla="*/ 977035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599349 w 9016450"/>
              <a:gd name="connsiteY2" fmla="*/ 1174606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807200 w 9734241"/>
              <a:gd name="connsiteY0" fmla="*/ 644319 h 5008775"/>
              <a:gd name="connsiteX1" fmla="*/ 1317140 w 9734241"/>
              <a:gd name="connsiteY1" fmla="*/ 1142858 h 5008775"/>
              <a:gd name="connsiteX2" fmla="*/ 9710043 w 9734241"/>
              <a:gd name="connsiteY2" fmla="*/ 945287 h 5008775"/>
              <a:gd name="connsiteX3" fmla="*/ 9727154 w 9734241"/>
              <a:gd name="connsiteY3" fmla="*/ 952374 h 5008775"/>
              <a:gd name="connsiteX4" fmla="*/ 9734241 w 9734241"/>
              <a:gd name="connsiteY4" fmla="*/ 969485 h 5008775"/>
              <a:gd name="connsiteX5" fmla="*/ 9734241 w 9734241"/>
              <a:gd name="connsiteY5" fmla="*/ 4593089 h 5008775"/>
              <a:gd name="connsiteX6" fmla="*/ 9727154 w 9734241"/>
              <a:gd name="connsiteY6" fmla="*/ 4610200 h 5008775"/>
              <a:gd name="connsiteX7" fmla="*/ 9710043 w 9734241"/>
              <a:gd name="connsiteY7" fmla="*/ 4617287 h 5008775"/>
              <a:gd name="connsiteX8" fmla="*/ 7691443 w 9734241"/>
              <a:gd name="connsiteY8" fmla="*/ 5008775 h 5008775"/>
              <a:gd name="connsiteX9" fmla="*/ 1807200 w 9734241"/>
              <a:gd name="connsiteY9" fmla="*/ 644319 h 5008775"/>
              <a:gd name="connsiteX0" fmla="*/ 6710736 w 8753534"/>
              <a:gd name="connsiteY0" fmla="*/ 4063488 h 4063488"/>
              <a:gd name="connsiteX1" fmla="*/ 336433 w 8753534"/>
              <a:gd name="connsiteY1" fmla="*/ 197571 h 4063488"/>
              <a:gd name="connsiteX2" fmla="*/ 8729336 w 8753534"/>
              <a:gd name="connsiteY2" fmla="*/ 0 h 4063488"/>
              <a:gd name="connsiteX3" fmla="*/ 8746447 w 8753534"/>
              <a:gd name="connsiteY3" fmla="*/ 7087 h 4063488"/>
              <a:gd name="connsiteX4" fmla="*/ 8753534 w 8753534"/>
              <a:gd name="connsiteY4" fmla="*/ 24198 h 4063488"/>
              <a:gd name="connsiteX5" fmla="*/ 8753534 w 8753534"/>
              <a:gd name="connsiteY5" fmla="*/ 3647802 h 4063488"/>
              <a:gd name="connsiteX6" fmla="*/ 8746447 w 8753534"/>
              <a:gd name="connsiteY6" fmla="*/ 3664913 h 4063488"/>
              <a:gd name="connsiteX7" fmla="*/ 8729336 w 8753534"/>
              <a:gd name="connsiteY7" fmla="*/ 3672000 h 4063488"/>
              <a:gd name="connsiteX8" fmla="*/ 6710736 w 8753534"/>
              <a:gd name="connsiteY8" fmla="*/ 4063488 h 4063488"/>
              <a:gd name="connsiteX0" fmla="*/ 0 w 2357885"/>
              <a:gd name="connsiteY0" fmla="*/ 4739555 h 4739555"/>
              <a:gd name="connsiteX1" fmla="*/ 2018600 w 2357885"/>
              <a:gd name="connsiteY1" fmla="*/ 676067 h 4739555"/>
              <a:gd name="connsiteX2" fmla="*/ 2035711 w 2357885"/>
              <a:gd name="connsiteY2" fmla="*/ 683154 h 4739555"/>
              <a:gd name="connsiteX3" fmla="*/ 2042798 w 2357885"/>
              <a:gd name="connsiteY3" fmla="*/ 700265 h 4739555"/>
              <a:gd name="connsiteX4" fmla="*/ 2042798 w 2357885"/>
              <a:gd name="connsiteY4" fmla="*/ 4323869 h 4739555"/>
              <a:gd name="connsiteX5" fmla="*/ 2035711 w 2357885"/>
              <a:gd name="connsiteY5" fmla="*/ 4340980 h 4739555"/>
              <a:gd name="connsiteX6" fmla="*/ 2018600 w 2357885"/>
              <a:gd name="connsiteY6" fmla="*/ 4348067 h 4739555"/>
              <a:gd name="connsiteX7" fmla="*/ 0 w 2357885"/>
              <a:gd name="connsiteY7" fmla="*/ 4739555 h 4739555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30415 w 826772"/>
              <a:gd name="connsiteY3" fmla="*/ 635189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28356 w 826772"/>
              <a:gd name="connsiteY3" fmla="*/ 3124476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799476"/>
              <a:gd name="connsiteY0" fmla="*/ 3961195 h 3961195"/>
              <a:gd name="connsiteX1" fmla="*/ 706217 w 799476"/>
              <a:gd name="connsiteY1" fmla="*/ 288159 h 3961195"/>
              <a:gd name="connsiteX2" fmla="*/ 559555 w 799476"/>
              <a:gd name="connsiteY2" fmla="*/ 2232241 h 3961195"/>
              <a:gd name="connsiteX3" fmla="*/ 728356 w 799476"/>
              <a:gd name="connsiteY3" fmla="*/ 2801644 h 3961195"/>
              <a:gd name="connsiteX4" fmla="*/ 730415 w 799476"/>
              <a:gd name="connsiteY4" fmla="*/ 3935961 h 3961195"/>
              <a:gd name="connsiteX5" fmla="*/ 723328 w 799476"/>
              <a:gd name="connsiteY5" fmla="*/ 3953072 h 3961195"/>
              <a:gd name="connsiteX6" fmla="*/ 706217 w 799476"/>
              <a:gd name="connsiteY6" fmla="*/ 3960159 h 3961195"/>
              <a:gd name="connsiteX7" fmla="*/ 0 w 799476"/>
              <a:gd name="connsiteY7" fmla="*/ 3961195 h 3961195"/>
              <a:gd name="connsiteX0" fmla="*/ 0 w 827610"/>
              <a:gd name="connsiteY0" fmla="*/ 3866294 h 3866294"/>
              <a:gd name="connsiteX1" fmla="*/ 706217 w 827610"/>
              <a:gd name="connsiteY1" fmla="*/ 193258 h 3866294"/>
              <a:gd name="connsiteX2" fmla="*/ 728356 w 827610"/>
              <a:gd name="connsiteY2" fmla="*/ 2706743 h 3866294"/>
              <a:gd name="connsiteX3" fmla="*/ 730415 w 827610"/>
              <a:gd name="connsiteY3" fmla="*/ 3841060 h 3866294"/>
              <a:gd name="connsiteX4" fmla="*/ 723328 w 827610"/>
              <a:gd name="connsiteY4" fmla="*/ 3858171 h 3866294"/>
              <a:gd name="connsiteX5" fmla="*/ 706217 w 827610"/>
              <a:gd name="connsiteY5" fmla="*/ 3865258 h 3866294"/>
              <a:gd name="connsiteX6" fmla="*/ 0 w 827610"/>
              <a:gd name="connsiteY6" fmla="*/ 3866294 h 3866294"/>
              <a:gd name="connsiteX0" fmla="*/ 0 w 730415"/>
              <a:gd name="connsiteY0" fmla="*/ 1767518 h 1767518"/>
              <a:gd name="connsiteX1" fmla="*/ 428262 w 730415"/>
              <a:gd name="connsiteY1" fmla="*/ 783161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767518 h 1767518"/>
              <a:gd name="connsiteX1" fmla="*/ 220257 w 730415"/>
              <a:gd name="connsiteY1" fmla="*/ 518375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415" h="1249143">
                <a:moveTo>
                  <a:pt x="0" y="1249143"/>
                </a:moveTo>
                <a:lnTo>
                  <a:pt x="220257" y="0"/>
                </a:lnTo>
                <a:lnTo>
                  <a:pt x="728356" y="89592"/>
                </a:lnTo>
                <a:cubicBezTo>
                  <a:pt x="729042" y="467698"/>
                  <a:pt x="729729" y="845803"/>
                  <a:pt x="730415" y="1223909"/>
                </a:cubicBezTo>
                <a:cubicBezTo>
                  <a:pt x="730415" y="1230327"/>
                  <a:pt x="727866" y="1236482"/>
                  <a:pt x="723328" y="1241020"/>
                </a:cubicBezTo>
                <a:cubicBezTo>
                  <a:pt x="718790" y="1245558"/>
                  <a:pt x="712635" y="1248107"/>
                  <a:pt x="706217" y="1248107"/>
                </a:cubicBezTo>
                <a:lnTo>
                  <a:pt x="0" y="1249143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_Image_Chapit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1008064" y="836613"/>
            <a:ext cx="7635902" cy="79216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noProof="0" dirty="0" smtClean="0"/>
              <a:t>Titre de la </a:t>
            </a:r>
            <a:r>
              <a:rPr lang="fr-FR" noProof="0" dirty="0" err="1" smtClean="0"/>
              <a:t>slide</a:t>
            </a:r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58A157B-F328-407A-950E-45F0887D4F00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noProof="0" smtClean="0"/>
              <a:t>Titre du projet</a:t>
            </a:r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29"/>
          </p:nvPr>
        </p:nvSpPr>
        <p:spPr bwMode="gray">
          <a:xfrm>
            <a:off x="1008063" y="1785926"/>
            <a:ext cx="3706813" cy="4198949"/>
          </a:xfrm>
        </p:spPr>
        <p:txBody>
          <a:bodyPr/>
          <a:lstStyle>
            <a:lvl1pPr>
              <a:defRPr>
                <a:solidFill>
                  <a:srgbClr val="464038"/>
                </a:solidFill>
              </a:defRPr>
            </a:lvl1pPr>
            <a:lvl2pPr>
              <a:defRPr>
                <a:solidFill>
                  <a:srgbClr val="464038"/>
                </a:solidFill>
              </a:defRPr>
            </a:lvl2pPr>
            <a:lvl3pPr>
              <a:defRPr>
                <a:solidFill>
                  <a:srgbClr val="464038"/>
                </a:solidFill>
              </a:defRPr>
            </a:lvl3pPr>
            <a:lvl4pPr>
              <a:defRPr>
                <a:solidFill>
                  <a:srgbClr val="464038"/>
                </a:solidFill>
              </a:defRPr>
            </a:lvl4pPr>
            <a:lvl5pPr>
              <a:defRPr>
                <a:solidFill>
                  <a:srgbClr val="464038"/>
                </a:solidFill>
              </a:defRPr>
            </a:lvl5pPr>
          </a:lstStyle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27" name="Espace réservé pour une image  26"/>
          <p:cNvSpPr>
            <a:spLocks noGrp="1"/>
          </p:cNvSpPr>
          <p:nvPr>
            <p:ph type="pic" sz="quarter" idx="30"/>
          </p:nvPr>
        </p:nvSpPr>
        <p:spPr bwMode="gray">
          <a:xfrm>
            <a:off x="4865714" y="1785926"/>
            <a:ext cx="3778252" cy="4214842"/>
          </a:xfrm>
        </p:spPr>
        <p:txBody>
          <a:bodyPr tIns="396000" bIns="0" anchor="ctr" anchorCtr="0"/>
          <a:lstStyle>
            <a:lvl1pPr algn="ctr">
              <a:defRPr>
                <a:solidFill>
                  <a:srgbClr val="464038"/>
                </a:solidFill>
              </a:defRPr>
            </a:lvl1pPr>
          </a:lstStyle>
          <a:p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10" name="Forme libre 9"/>
          <p:cNvSpPr/>
          <p:nvPr userDrawn="1"/>
        </p:nvSpPr>
        <p:spPr>
          <a:xfrm rot="21000000">
            <a:off x="-114004" y="-34659"/>
            <a:ext cx="730415" cy="1249143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402826 w 9989168"/>
              <a:gd name="connsiteY0" fmla="*/ 24198 h 4255769"/>
              <a:gd name="connsiteX1" fmla="*/ 1409913 w 9989168"/>
              <a:gd name="connsiteY1" fmla="*/ 7087 h 4255769"/>
              <a:gd name="connsiteX2" fmla="*/ 1427024 w 9989168"/>
              <a:gd name="connsiteY2" fmla="*/ 0 h 4255769"/>
              <a:gd name="connsiteX3" fmla="*/ 9964970 w 9989168"/>
              <a:gd name="connsiteY3" fmla="*/ 0 h 4255769"/>
              <a:gd name="connsiteX4" fmla="*/ 9982081 w 9989168"/>
              <a:gd name="connsiteY4" fmla="*/ 7087 h 4255769"/>
              <a:gd name="connsiteX5" fmla="*/ 9989168 w 9989168"/>
              <a:gd name="connsiteY5" fmla="*/ 24198 h 4255769"/>
              <a:gd name="connsiteX6" fmla="*/ 9989168 w 9989168"/>
              <a:gd name="connsiteY6" fmla="*/ 3647802 h 4255769"/>
              <a:gd name="connsiteX7" fmla="*/ 9982081 w 9989168"/>
              <a:gd name="connsiteY7" fmla="*/ 3664913 h 4255769"/>
              <a:gd name="connsiteX8" fmla="*/ 9964970 w 9989168"/>
              <a:gd name="connsiteY8" fmla="*/ 3672000 h 4255769"/>
              <a:gd name="connsiteX9" fmla="*/ 1427024 w 9989168"/>
              <a:gd name="connsiteY9" fmla="*/ 3672000 h 4255769"/>
              <a:gd name="connsiteX10" fmla="*/ 1402826 w 9989168"/>
              <a:gd name="connsiteY10" fmla="*/ 3647802 h 4255769"/>
              <a:gd name="connsiteX11" fmla="*/ 1402826 w 9989168"/>
              <a:gd name="connsiteY11" fmla="*/ 24198 h 4255769"/>
              <a:gd name="connsiteX0" fmla="*/ 1402826 w 9989168"/>
              <a:gd name="connsiteY0" fmla="*/ 610819 h 4258621"/>
              <a:gd name="connsiteX1" fmla="*/ 1409913 w 9989168"/>
              <a:gd name="connsiteY1" fmla="*/ 593708 h 4258621"/>
              <a:gd name="connsiteX2" fmla="*/ 1427024 w 9989168"/>
              <a:gd name="connsiteY2" fmla="*/ 586621 h 4258621"/>
              <a:gd name="connsiteX3" fmla="*/ 9964970 w 9989168"/>
              <a:gd name="connsiteY3" fmla="*/ 586621 h 4258621"/>
              <a:gd name="connsiteX4" fmla="*/ 9982081 w 9989168"/>
              <a:gd name="connsiteY4" fmla="*/ 593708 h 4258621"/>
              <a:gd name="connsiteX5" fmla="*/ 9989168 w 9989168"/>
              <a:gd name="connsiteY5" fmla="*/ 610819 h 4258621"/>
              <a:gd name="connsiteX6" fmla="*/ 9989168 w 9989168"/>
              <a:gd name="connsiteY6" fmla="*/ 4234423 h 4258621"/>
              <a:gd name="connsiteX7" fmla="*/ 9982081 w 9989168"/>
              <a:gd name="connsiteY7" fmla="*/ 4251534 h 4258621"/>
              <a:gd name="connsiteX8" fmla="*/ 9964970 w 9989168"/>
              <a:gd name="connsiteY8" fmla="*/ 4258621 h 4258621"/>
              <a:gd name="connsiteX9" fmla="*/ 1427024 w 9989168"/>
              <a:gd name="connsiteY9" fmla="*/ 4258621 h 4258621"/>
              <a:gd name="connsiteX10" fmla="*/ 1402826 w 9989168"/>
              <a:gd name="connsiteY10" fmla="*/ 610819 h 4258621"/>
              <a:gd name="connsiteX0" fmla="*/ 271129 w 8857471"/>
              <a:gd name="connsiteY0" fmla="*/ 617087 h 4302500"/>
              <a:gd name="connsiteX1" fmla="*/ 278216 w 8857471"/>
              <a:gd name="connsiteY1" fmla="*/ 599976 h 4302500"/>
              <a:gd name="connsiteX2" fmla="*/ 295327 w 8857471"/>
              <a:gd name="connsiteY2" fmla="*/ 592889 h 4302500"/>
              <a:gd name="connsiteX3" fmla="*/ 8833273 w 8857471"/>
              <a:gd name="connsiteY3" fmla="*/ 592889 h 4302500"/>
              <a:gd name="connsiteX4" fmla="*/ 8850384 w 8857471"/>
              <a:gd name="connsiteY4" fmla="*/ 599976 h 4302500"/>
              <a:gd name="connsiteX5" fmla="*/ 8857471 w 8857471"/>
              <a:gd name="connsiteY5" fmla="*/ 617087 h 4302500"/>
              <a:gd name="connsiteX6" fmla="*/ 8857471 w 8857471"/>
              <a:gd name="connsiteY6" fmla="*/ 4240691 h 4302500"/>
              <a:gd name="connsiteX7" fmla="*/ 8850384 w 8857471"/>
              <a:gd name="connsiteY7" fmla="*/ 4257802 h 4302500"/>
              <a:gd name="connsiteX8" fmla="*/ 8833273 w 8857471"/>
              <a:gd name="connsiteY8" fmla="*/ 4264889 h 4302500"/>
              <a:gd name="connsiteX9" fmla="*/ 1904990 w 8857471"/>
              <a:gd name="connsiteY9" fmla="*/ 4302500 h 4302500"/>
              <a:gd name="connsiteX10" fmla="*/ 271129 w 8857471"/>
              <a:gd name="connsiteY10" fmla="*/ 617087 h 4302500"/>
              <a:gd name="connsiteX0" fmla="*/ 1089409 w 9675751"/>
              <a:gd name="connsiteY0" fmla="*/ 676067 h 4715357"/>
              <a:gd name="connsiteX1" fmla="*/ 1096496 w 9675751"/>
              <a:gd name="connsiteY1" fmla="*/ 658956 h 4715357"/>
              <a:gd name="connsiteX2" fmla="*/ 1113607 w 9675751"/>
              <a:gd name="connsiteY2" fmla="*/ 651869 h 4715357"/>
              <a:gd name="connsiteX3" fmla="*/ 9651553 w 9675751"/>
              <a:gd name="connsiteY3" fmla="*/ 651869 h 4715357"/>
              <a:gd name="connsiteX4" fmla="*/ 9668664 w 9675751"/>
              <a:gd name="connsiteY4" fmla="*/ 658956 h 4715357"/>
              <a:gd name="connsiteX5" fmla="*/ 9675751 w 9675751"/>
              <a:gd name="connsiteY5" fmla="*/ 676067 h 4715357"/>
              <a:gd name="connsiteX6" fmla="*/ 9675751 w 9675751"/>
              <a:gd name="connsiteY6" fmla="*/ 4299671 h 4715357"/>
              <a:gd name="connsiteX7" fmla="*/ 9668664 w 9675751"/>
              <a:gd name="connsiteY7" fmla="*/ 4316782 h 4715357"/>
              <a:gd name="connsiteX8" fmla="*/ 9651553 w 9675751"/>
              <a:gd name="connsiteY8" fmla="*/ 4323869 h 4715357"/>
              <a:gd name="connsiteX9" fmla="*/ 7632953 w 9675751"/>
              <a:gd name="connsiteY9" fmla="*/ 4715357 h 4715357"/>
              <a:gd name="connsiteX10" fmla="*/ 1089409 w 9675751"/>
              <a:gd name="connsiteY10" fmla="*/ 676067 h 4715357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454306 w 9016450"/>
              <a:gd name="connsiteY2" fmla="*/ 977035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599349 w 9016450"/>
              <a:gd name="connsiteY2" fmla="*/ 1174606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807200 w 9734241"/>
              <a:gd name="connsiteY0" fmla="*/ 644319 h 5008775"/>
              <a:gd name="connsiteX1" fmla="*/ 1317140 w 9734241"/>
              <a:gd name="connsiteY1" fmla="*/ 1142858 h 5008775"/>
              <a:gd name="connsiteX2" fmla="*/ 9710043 w 9734241"/>
              <a:gd name="connsiteY2" fmla="*/ 945287 h 5008775"/>
              <a:gd name="connsiteX3" fmla="*/ 9727154 w 9734241"/>
              <a:gd name="connsiteY3" fmla="*/ 952374 h 5008775"/>
              <a:gd name="connsiteX4" fmla="*/ 9734241 w 9734241"/>
              <a:gd name="connsiteY4" fmla="*/ 969485 h 5008775"/>
              <a:gd name="connsiteX5" fmla="*/ 9734241 w 9734241"/>
              <a:gd name="connsiteY5" fmla="*/ 4593089 h 5008775"/>
              <a:gd name="connsiteX6" fmla="*/ 9727154 w 9734241"/>
              <a:gd name="connsiteY6" fmla="*/ 4610200 h 5008775"/>
              <a:gd name="connsiteX7" fmla="*/ 9710043 w 9734241"/>
              <a:gd name="connsiteY7" fmla="*/ 4617287 h 5008775"/>
              <a:gd name="connsiteX8" fmla="*/ 7691443 w 9734241"/>
              <a:gd name="connsiteY8" fmla="*/ 5008775 h 5008775"/>
              <a:gd name="connsiteX9" fmla="*/ 1807200 w 9734241"/>
              <a:gd name="connsiteY9" fmla="*/ 644319 h 5008775"/>
              <a:gd name="connsiteX0" fmla="*/ 6710736 w 8753534"/>
              <a:gd name="connsiteY0" fmla="*/ 4063488 h 4063488"/>
              <a:gd name="connsiteX1" fmla="*/ 336433 w 8753534"/>
              <a:gd name="connsiteY1" fmla="*/ 197571 h 4063488"/>
              <a:gd name="connsiteX2" fmla="*/ 8729336 w 8753534"/>
              <a:gd name="connsiteY2" fmla="*/ 0 h 4063488"/>
              <a:gd name="connsiteX3" fmla="*/ 8746447 w 8753534"/>
              <a:gd name="connsiteY3" fmla="*/ 7087 h 4063488"/>
              <a:gd name="connsiteX4" fmla="*/ 8753534 w 8753534"/>
              <a:gd name="connsiteY4" fmla="*/ 24198 h 4063488"/>
              <a:gd name="connsiteX5" fmla="*/ 8753534 w 8753534"/>
              <a:gd name="connsiteY5" fmla="*/ 3647802 h 4063488"/>
              <a:gd name="connsiteX6" fmla="*/ 8746447 w 8753534"/>
              <a:gd name="connsiteY6" fmla="*/ 3664913 h 4063488"/>
              <a:gd name="connsiteX7" fmla="*/ 8729336 w 8753534"/>
              <a:gd name="connsiteY7" fmla="*/ 3672000 h 4063488"/>
              <a:gd name="connsiteX8" fmla="*/ 6710736 w 8753534"/>
              <a:gd name="connsiteY8" fmla="*/ 4063488 h 4063488"/>
              <a:gd name="connsiteX0" fmla="*/ 0 w 2357885"/>
              <a:gd name="connsiteY0" fmla="*/ 4739555 h 4739555"/>
              <a:gd name="connsiteX1" fmla="*/ 2018600 w 2357885"/>
              <a:gd name="connsiteY1" fmla="*/ 676067 h 4739555"/>
              <a:gd name="connsiteX2" fmla="*/ 2035711 w 2357885"/>
              <a:gd name="connsiteY2" fmla="*/ 683154 h 4739555"/>
              <a:gd name="connsiteX3" fmla="*/ 2042798 w 2357885"/>
              <a:gd name="connsiteY3" fmla="*/ 700265 h 4739555"/>
              <a:gd name="connsiteX4" fmla="*/ 2042798 w 2357885"/>
              <a:gd name="connsiteY4" fmla="*/ 4323869 h 4739555"/>
              <a:gd name="connsiteX5" fmla="*/ 2035711 w 2357885"/>
              <a:gd name="connsiteY5" fmla="*/ 4340980 h 4739555"/>
              <a:gd name="connsiteX6" fmla="*/ 2018600 w 2357885"/>
              <a:gd name="connsiteY6" fmla="*/ 4348067 h 4739555"/>
              <a:gd name="connsiteX7" fmla="*/ 0 w 2357885"/>
              <a:gd name="connsiteY7" fmla="*/ 4739555 h 4739555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30415 w 826772"/>
              <a:gd name="connsiteY3" fmla="*/ 635189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28356 w 826772"/>
              <a:gd name="connsiteY3" fmla="*/ 3124476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799476"/>
              <a:gd name="connsiteY0" fmla="*/ 3961195 h 3961195"/>
              <a:gd name="connsiteX1" fmla="*/ 706217 w 799476"/>
              <a:gd name="connsiteY1" fmla="*/ 288159 h 3961195"/>
              <a:gd name="connsiteX2" fmla="*/ 559555 w 799476"/>
              <a:gd name="connsiteY2" fmla="*/ 2232241 h 3961195"/>
              <a:gd name="connsiteX3" fmla="*/ 728356 w 799476"/>
              <a:gd name="connsiteY3" fmla="*/ 2801644 h 3961195"/>
              <a:gd name="connsiteX4" fmla="*/ 730415 w 799476"/>
              <a:gd name="connsiteY4" fmla="*/ 3935961 h 3961195"/>
              <a:gd name="connsiteX5" fmla="*/ 723328 w 799476"/>
              <a:gd name="connsiteY5" fmla="*/ 3953072 h 3961195"/>
              <a:gd name="connsiteX6" fmla="*/ 706217 w 799476"/>
              <a:gd name="connsiteY6" fmla="*/ 3960159 h 3961195"/>
              <a:gd name="connsiteX7" fmla="*/ 0 w 799476"/>
              <a:gd name="connsiteY7" fmla="*/ 3961195 h 3961195"/>
              <a:gd name="connsiteX0" fmla="*/ 0 w 827610"/>
              <a:gd name="connsiteY0" fmla="*/ 3866294 h 3866294"/>
              <a:gd name="connsiteX1" fmla="*/ 706217 w 827610"/>
              <a:gd name="connsiteY1" fmla="*/ 193258 h 3866294"/>
              <a:gd name="connsiteX2" fmla="*/ 728356 w 827610"/>
              <a:gd name="connsiteY2" fmla="*/ 2706743 h 3866294"/>
              <a:gd name="connsiteX3" fmla="*/ 730415 w 827610"/>
              <a:gd name="connsiteY3" fmla="*/ 3841060 h 3866294"/>
              <a:gd name="connsiteX4" fmla="*/ 723328 w 827610"/>
              <a:gd name="connsiteY4" fmla="*/ 3858171 h 3866294"/>
              <a:gd name="connsiteX5" fmla="*/ 706217 w 827610"/>
              <a:gd name="connsiteY5" fmla="*/ 3865258 h 3866294"/>
              <a:gd name="connsiteX6" fmla="*/ 0 w 827610"/>
              <a:gd name="connsiteY6" fmla="*/ 3866294 h 3866294"/>
              <a:gd name="connsiteX0" fmla="*/ 0 w 730415"/>
              <a:gd name="connsiteY0" fmla="*/ 1767518 h 1767518"/>
              <a:gd name="connsiteX1" fmla="*/ 428262 w 730415"/>
              <a:gd name="connsiteY1" fmla="*/ 783161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767518 h 1767518"/>
              <a:gd name="connsiteX1" fmla="*/ 220257 w 730415"/>
              <a:gd name="connsiteY1" fmla="*/ 518375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415" h="1249143">
                <a:moveTo>
                  <a:pt x="0" y="1249143"/>
                </a:moveTo>
                <a:lnTo>
                  <a:pt x="220257" y="0"/>
                </a:lnTo>
                <a:lnTo>
                  <a:pt x="728356" y="89592"/>
                </a:lnTo>
                <a:cubicBezTo>
                  <a:pt x="729042" y="467698"/>
                  <a:pt x="729729" y="845803"/>
                  <a:pt x="730415" y="1223909"/>
                </a:cubicBezTo>
                <a:cubicBezTo>
                  <a:pt x="730415" y="1230327"/>
                  <a:pt x="727866" y="1236482"/>
                  <a:pt x="723328" y="1241020"/>
                </a:cubicBezTo>
                <a:cubicBezTo>
                  <a:pt x="718790" y="1245558"/>
                  <a:pt x="712635" y="1248107"/>
                  <a:pt x="706217" y="1248107"/>
                </a:cubicBezTo>
                <a:lnTo>
                  <a:pt x="0" y="1249143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/>
          <p:nvPr/>
        </p:nvSpPr>
        <p:spPr bwMode="gray">
          <a:xfrm rot="21000000">
            <a:off x="6775559" y="6646087"/>
            <a:ext cx="2422538" cy="414327"/>
          </a:xfrm>
          <a:custGeom>
            <a:avLst/>
            <a:gdLst>
              <a:gd name="connsiteX0" fmla="*/ 0 w 4067944"/>
              <a:gd name="connsiteY0" fmla="*/ 0 h 1224545"/>
              <a:gd name="connsiteX1" fmla="*/ 4067944 w 4067944"/>
              <a:gd name="connsiteY1" fmla="*/ 0 h 1224545"/>
              <a:gd name="connsiteX2" fmla="*/ 4067944 w 4067944"/>
              <a:gd name="connsiteY2" fmla="*/ 1224545 h 1224545"/>
              <a:gd name="connsiteX3" fmla="*/ 0 w 4067944"/>
              <a:gd name="connsiteY3" fmla="*/ 1224545 h 1224545"/>
              <a:gd name="connsiteX4" fmla="*/ 0 w 4067944"/>
              <a:gd name="connsiteY4" fmla="*/ 0 h 1224545"/>
              <a:gd name="connsiteX0" fmla="*/ 1415524 w 4067944"/>
              <a:gd name="connsiteY0" fmla="*/ 0 h 1225226"/>
              <a:gd name="connsiteX1" fmla="*/ 4067944 w 4067944"/>
              <a:gd name="connsiteY1" fmla="*/ 681 h 1225226"/>
              <a:gd name="connsiteX2" fmla="*/ 4067944 w 4067944"/>
              <a:gd name="connsiteY2" fmla="*/ 1225226 h 1225226"/>
              <a:gd name="connsiteX3" fmla="*/ 0 w 4067944"/>
              <a:gd name="connsiteY3" fmla="*/ 1225226 h 1225226"/>
              <a:gd name="connsiteX4" fmla="*/ 1415524 w 4067944"/>
              <a:gd name="connsiteY4" fmla="*/ 0 h 1225226"/>
              <a:gd name="connsiteX0" fmla="*/ 0 w 2652420"/>
              <a:gd name="connsiteY0" fmla="*/ 0 h 1225226"/>
              <a:gd name="connsiteX1" fmla="*/ 2652420 w 2652420"/>
              <a:gd name="connsiteY1" fmla="*/ 681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652420"/>
              <a:gd name="connsiteY0" fmla="*/ 0 h 1225226"/>
              <a:gd name="connsiteX1" fmla="*/ 2422538 w 2652420"/>
              <a:gd name="connsiteY1" fmla="*/ 1594 h 1225226"/>
              <a:gd name="connsiteX2" fmla="*/ 2652420 w 2652420"/>
              <a:gd name="connsiteY2" fmla="*/ 1225226 h 1225226"/>
              <a:gd name="connsiteX3" fmla="*/ 0 w 2652420"/>
              <a:gd name="connsiteY3" fmla="*/ 0 h 1225226"/>
              <a:gd name="connsiteX0" fmla="*/ 0 w 2422538"/>
              <a:gd name="connsiteY0" fmla="*/ 0 h 414327"/>
              <a:gd name="connsiteX1" fmla="*/ 2422538 w 2422538"/>
              <a:gd name="connsiteY1" fmla="*/ 1594 h 414327"/>
              <a:gd name="connsiteX2" fmla="*/ 2349762 w 2422538"/>
              <a:gd name="connsiteY2" fmla="*/ 414327 h 414327"/>
              <a:gd name="connsiteX3" fmla="*/ 0 w 2422538"/>
              <a:gd name="connsiteY3" fmla="*/ 0 h 414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2538" h="414327">
                <a:moveTo>
                  <a:pt x="0" y="0"/>
                </a:moveTo>
                <a:lnTo>
                  <a:pt x="2422538" y="1594"/>
                </a:lnTo>
                <a:lnTo>
                  <a:pt x="2349762" y="41432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08064" y="836613"/>
            <a:ext cx="7235824" cy="7921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008064" y="2024063"/>
            <a:ext cx="7235824" cy="396081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fr-FR" noProof="0" dirty="0" smtClean="0"/>
              <a:t>Cliquez pour modifier les styles du texte du masque</a:t>
            </a:r>
          </a:p>
          <a:p>
            <a:pPr lvl="1"/>
            <a:r>
              <a:rPr lang="fr-FR" noProof="0" dirty="0" smtClean="0"/>
              <a:t>Deuxième niveau</a:t>
            </a:r>
          </a:p>
          <a:p>
            <a:pPr lvl="2"/>
            <a:r>
              <a:rPr lang="fr-FR" noProof="0" dirty="0" smtClean="0"/>
              <a:t>Troisième niveau</a:t>
            </a:r>
          </a:p>
          <a:p>
            <a:pPr lvl="3"/>
            <a:r>
              <a:rPr lang="fr-FR" noProof="0" dirty="0" smtClean="0"/>
              <a:t>Quatrième niveau</a:t>
            </a:r>
          </a:p>
          <a:p>
            <a:pPr lvl="4"/>
            <a:r>
              <a:rPr lang="fr-FR" noProof="0" dirty="0" smtClean="0"/>
              <a:t>Cinquième niveau</a:t>
            </a:r>
            <a:endParaRPr lang="fr-FR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2051050" y="6633356"/>
            <a:ext cx="6192838" cy="224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200">
                <a:solidFill>
                  <a:schemeClr val="bg1"/>
                </a:solidFill>
              </a:defRPr>
            </a:lvl1pPr>
          </a:lstStyle>
          <a:p>
            <a:fld id="{F5F36197-7305-43E3-9346-55571C5491FE}" type="datetime1">
              <a:rPr lang="fr-FR" noProof="0" smtClean="0"/>
              <a:pPr/>
              <a:t>29/07/2013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051050" y="6301293"/>
            <a:ext cx="6192838" cy="55670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Titre </a:t>
            </a:r>
            <a:r>
              <a:rPr lang="fr-FR" dirty="0" err="1" smtClean="0"/>
              <a:t>dIns</a:t>
            </a:r>
            <a:endParaRPr lang="fr-FR" dirty="0"/>
          </a:p>
        </p:txBody>
      </p:sp>
      <p:pic>
        <p:nvPicPr>
          <p:cNvPr id="11" name="Image 10" descr="Logo_suite_2x2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 bwMode="gray">
          <a:xfrm>
            <a:off x="118660" y="5996377"/>
            <a:ext cx="720000" cy="720000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243888" y="6633356"/>
            <a:ext cx="900112" cy="2246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B52CD26A-FF5E-4667-82EE-85B272531BC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67" r:id="rId3"/>
    <p:sldLayoutId id="2147483685" r:id="rId4"/>
    <p:sldLayoutId id="2147483686" r:id="rId5"/>
    <p:sldLayoutId id="2147483687" r:id="rId6"/>
    <p:sldLayoutId id="2147483673" r:id="rId7"/>
    <p:sldLayoutId id="2147483677" r:id="rId8"/>
    <p:sldLayoutId id="2147483678" r:id="rId9"/>
    <p:sldLayoutId id="2147483691" r:id="rId10"/>
    <p:sldLayoutId id="2147483674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spcBef>
          <a:spcPts val="0"/>
        </a:spcBef>
        <a:buClr>
          <a:schemeClr val="bg2"/>
        </a:buClr>
        <a:buFont typeface="Calibri" pitchFamily="34" charset="0"/>
        <a:buChar char="&gt;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spcBef>
          <a:spcPts val="0"/>
        </a:spcBef>
        <a:buClr>
          <a:schemeClr val="bg2"/>
        </a:buClr>
        <a:buFont typeface="Calibri" pitchFamily="34" charset="0"/>
        <a:buChar char="-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spcBef>
          <a:spcPts val="0"/>
        </a:spcBef>
        <a:buClr>
          <a:schemeClr val="bg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spcBef>
          <a:spcPts val="0"/>
        </a:spcBef>
        <a:buClr>
          <a:schemeClr val="bg2"/>
        </a:buClr>
        <a:buFont typeface="Courier New" pitchFamily="49" charset="0"/>
        <a:buChar char="o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8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Espace réservé du texte 57"/>
          <p:cNvSpPr>
            <a:spLocks noGrp="1"/>
          </p:cNvSpPr>
          <p:nvPr>
            <p:ph type="body" sz="quarter" idx="22"/>
          </p:nvPr>
        </p:nvSpPr>
        <p:spPr>
          <a:xfrm>
            <a:off x="554628" y="4638622"/>
            <a:ext cx="4145684" cy="1224136"/>
          </a:xfrm>
        </p:spPr>
        <p:txBody>
          <a:bodyPr>
            <a:normAutofit/>
          </a:bodyPr>
          <a:lstStyle/>
          <a:p>
            <a:pPr eaLnBrk="0" hangingPunct="0">
              <a:defRPr/>
            </a:pPr>
            <a:r>
              <a:rPr lang="fr-FR" b="1" dirty="0" smtClean="0">
                <a:cs typeface="Arial" charset="0"/>
              </a:rPr>
              <a:t>Claire PIAU </a:t>
            </a:r>
            <a:r>
              <a:rPr lang="fr-FR" dirty="0" smtClean="0">
                <a:cs typeface="Arial" charset="0"/>
              </a:rPr>
              <a:t>– Directrice d’études  / claire.piau@csa.eu</a:t>
            </a:r>
          </a:p>
          <a:p>
            <a:pPr eaLnBrk="0" hangingPunct="0">
              <a:defRPr/>
            </a:pPr>
            <a:r>
              <a:rPr lang="fr-FR" b="1" dirty="0" smtClean="0">
                <a:cs typeface="Arial" charset="0"/>
              </a:rPr>
              <a:t>Christophe PIAR </a:t>
            </a:r>
            <a:r>
              <a:rPr lang="fr-FR" dirty="0" smtClean="0">
                <a:cs typeface="Arial" charset="0"/>
              </a:rPr>
              <a:t>– Chargé d’études</a:t>
            </a:r>
            <a:r>
              <a:rPr lang="fr-FR" i="1" dirty="0" smtClean="0">
                <a:ea typeface="ヒラギノ角ゴ Pro W3" pitchFamily="47" charset="-128"/>
                <a:cs typeface="Times New Roman" pitchFamily="18" charset="0"/>
              </a:rPr>
              <a:t> </a:t>
            </a:r>
            <a:r>
              <a:rPr lang="fr-FR" dirty="0" smtClean="0">
                <a:ea typeface="ヒラギノ角ゴ Pro W3" pitchFamily="47" charset="-128"/>
                <a:cs typeface="Times New Roman" pitchFamily="18" charset="0"/>
              </a:rPr>
              <a:t>/ </a:t>
            </a:r>
            <a:r>
              <a:rPr lang="fr-FR" dirty="0" smtClean="0">
                <a:cs typeface="Arial" charset="0"/>
              </a:rPr>
              <a:t>christophe.piar@csa.eu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sz="1400" b="1" dirty="0" smtClean="0"/>
              <a:t> Février 2013</a:t>
            </a:r>
            <a:endParaRPr lang="fr-FR" sz="1400" b="1" dirty="0"/>
          </a:p>
        </p:txBody>
      </p:sp>
      <p:sp>
        <p:nvSpPr>
          <p:cNvPr id="59" name="Espace réservé du texte 58"/>
          <p:cNvSpPr>
            <a:spLocks noGrp="1"/>
          </p:cNvSpPr>
          <p:nvPr>
            <p:ph type="body" sz="quarter" idx="23"/>
          </p:nvPr>
        </p:nvSpPr>
        <p:spPr>
          <a:xfrm>
            <a:off x="525693" y="2428875"/>
            <a:ext cx="8034089" cy="1936229"/>
          </a:xfrm>
        </p:spPr>
        <p:txBody>
          <a:bodyPr>
            <a:noAutofit/>
          </a:bodyPr>
          <a:lstStyle/>
          <a:p>
            <a:r>
              <a:rPr lang="fr-FR" sz="2200" dirty="0" smtClean="0"/>
              <a:t>Les Franciliens et le bricolage  : </a:t>
            </a:r>
          </a:p>
          <a:p>
            <a:r>
              <a:rPr lang="fr-FR" sz="2200" i="1" dirty="0" smtClean="0"/>
              <a:t>Le bricolage, activité phare pour les Franciliens le dimanche</a:t>
            </a:r>
          </a:p>
          <a:p>
            <a:endParaRPr lang="fr-FR" sz="2200" i="1" dirty="0" smtClean="0"/>
          </a:p>
          <a:p>
            <a:endParaRPr lang="fr-FR" sz="2200" i="1" dirty="0" smtClean="0"/>
          </a:p>
          <a:p>
            <a:r>
              <a:rPr lang="fr-FR" sz="2000" b="0" i="1" dirty="0" smtClean="0"/>
              <a:t>Sondage de l’Institut CSA pour La Fédération des Magasins de Bricolage </a:t>
            </a:r>
          </a:p>
          <a:p>
            <a:r>
              <a:rPr lang="fr-FR" sz="2000" b="0" i="1" dirty="0" smtClean="0"/>
              <a:t>et d’Aménagement de la Maison (FMB)</a:t>
            </a:r>
          </a:p>
          <a:p>
            <a:endParaRPr lang="fr-FR" sz="2200" i="1" dirty="0" smtClean="0"/>
          </a:p>
          <a:p>
            <a:endParaRPr lang="fr-FR" sz="2200" i="1" dirty="0" smtClean="0"/>
          </a:p>
          <a:p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10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L’ouverture des magasins le dimanche faciliterait  la vie d’une nette majorité des Franciliens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30177" y="1171352"/>
            <a:ext cx="8162304" cy="276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Etes-vous tout à fait, plutôt, plutôt pas ou pas du tout d’accord avec les affirmations suivantes ?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4385692" y="1777008"/>
            <a:ext cx="4644578" cy="4379788"/>
            <a:chOff x="0" y="1844824"/>
            <a:chExt cx="4881562" cy="4536504"/>
          </a:xfrm>
        </p:grpSpPr>
        <p:graphicFrame>
          <p:nvGraphicFramePr>
            <p:cNvPr id="7" name="Graphique 6"/>
            <p:cNvGraphicFramePr/>
            <p:nvPr/>
          </p:nvGraphicFramePr>
          <p:xfrm>
            <a:off x="0" y="1844824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à coins arrondis 7"/>
            <p:cNvSpPr/>
            <p:nvPr/>
          </p:nvSpPr>
          <p:spPr>
            <a:xfrm>
              <a:off x="3224808" y="191683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88%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2576736" y="371703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35%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2576736" y="465313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35%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440832" y="465313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3512840" y="371703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4304928" y="191683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2504728" y="551723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3656856" y="551723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63%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2792760" y="278092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4088904" y="278092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-72578" y="1641500"/>
            <a:ext cx="4428554" cy="4680520"/>
            <a:chOff x="4895974" y="1988840"/>
            <a:chExt cx="4881562" cy="4536504"/>
          </a:xfrm>
        </p:grpSpPr>
        <p:graphicFrame>
          <p:nvGraphicFramePr>
            <p:cNvPr id="19" name="Graphique 18"/>
            <p:cNvGraphicFramePr/>
            <p:nvPr/>
          </p:nvGraphicFramePr>
          <p:xfrm>
            <a:off x="4895974" y="1988840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Rectangle à coins arrondis 19"/>
            <p:cNvSpPr/>
            <p:nvPr/>
          </p:nvSpPr>
          <p:spPr>
            <a:xfrm>
              <a:off x="7688733" y="213285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88%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7688733" y="3789040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57%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7688733" y="458112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8840861" y="458112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8840861" y="3789040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37%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9201472" y="213285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7616725" y="537321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8768853" y="537321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Rectangle à coins arrondis 27"/>
            <p:cNvSpPr/>
            <p:nvPr/>
          </p:nvSpPr>
          <p:spPr>
            <a:xfrm>
              <a:off x="7688733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74%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9057456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21%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32" name="Rectangle à coins arrondis 31"/>
          <p:cNvSpPr/>
          <p:nvPr/>
        </p:nvSpPr>
        <p:spPr>
          <a:xfrm>
            <a:off x="5186412" y="1510184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310828" y="1522884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11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L’ouverture des magasins le dimanche permettrait  de disposer de davantage de temps pour faire ses achats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30177" y="1171352"/>
            <a:ext cx="8162304" cy="276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Pour quelle(s) raison(s) une ouverture des magasins le dimanche vous faciliterait-elle la vie ? (*)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7476" y="1385406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i="1" dirty="0" smtClean="0">
                <a:solidFill>
                  <a:schemeClr val="tx2"/>
                </a:solidFill>
                <a:latin typeface="+mn-lt"/>
              </a:rPr>
              <a:t>Question posée à ceux qui sont d’accord avec l’affirmation « Cela vous faciliterait la vie que les magasins soient ouverts le dimanche », soit 35% de l’échantillon France entière et 57% de l’échantillon Ile-de-France.</a:t>
            </a:r>
          </a:p>
        </p:txBody>
      </p:sp>
      <p:graphicFrame>
        <p:nvGraphicFramePr>
          <p:cNvPr id="11" name="Graphique 10"/>
          <p:cNvGraphicFramePr/>
          <p:nvPr/>
        </p:nvGraphicFramePr>
        <p:xfrm>
          <a:off x="4767635" y="2420888"/>
          <a:ext cx="43763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phique 11"/>
          <p:cNvGraphicFramePr/>
          <p:nvPr/>
        </p:nvGraphicFramePr>
        <p:xfrm>
          <a:off x="179512" y="2420888"/>
          <a:ext cx="43763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à coins arrondis 12"/>
          <p:cNvSpPr/>
          <p:nvPr/>
        </p:nvSpPr>
        <p:spPr>
          <a:xfrm>
            <a:off x="179512" y="2577604"/>
            <a:ext cx="4392488" cy="720080"/>
          </a:xfrm>
          <a:prstGeom prst="round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/>
        </p:nvSpPr>
        <p:spPr>
          <a:xfrm>
            <a:off x="4788024" y="2577604"/>
            <a:ext cx="4176464" cy="720080"/>
          </a:xfrm>
          <a:prstGeom prst="round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6135216" y="1899940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259632" y="1912640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cs typeface="Arial" charset="0"/>
              </a:rPr>
              <a:t>Les activités du dimanche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3.</a:t>
            </a:r>
            <a:endParaRPr lang="fr-FR" dirty="0"/>
          </a:p>
        </p:txBody>
      </p:sp>
      <p:pic>
        <p:nvPicPr>
          <p:cNvPr id="36866" name="Picture 2" descr="https://encrypted-tbn3.gstatic.com/images?q=tbn:ANd9GcTlxLyelUooVBnG93mP0bJu2QqVDK2QrvuhFQeopJhAoMPJXR5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5552" y="1844824"/>
            <a:ext cx="2808312" cy="21143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13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Près de six Français et Franciliens sur dix bricolent ou décorent leur  intérieur souvent ou de temps en temps le dimanche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21669" y="1137444"/>
            <a:ext cx="8242819" cy="275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  <a:latin typeface="+mn-lt"/>
              </a:rPr>
              <a:t>Vous arrive-t-il souvent, de temps en temps, rarement ou jamais le dimanche de pratiquer chacune des activités suivantes ?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-50800" y="1772816"/>
            <a:ext cx="4427984" cy="4536504"/>
            <a:chOff x="4736976" y="2132856"/>
            <a:chExt cx="4896544" cy="4536504"/>
          </a:xfrm>
        </p:grpSpPr>
        <p:graphicFrame>
          <p:nvGraphicFramePr>
            <p:cNvPr id="7" name="Graphique 6"/>
            <p:cNvGraphicFramePr/>
            <p:nvPr/>
          </p:nvGraphicFramePr>
          <p:xfrm>
            <a:off x="4736976" y="2132856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à coins arrondis 7"/>
            <p:cNvSpPr/>
            <p:nvPr/>
          </p:nvSpPr>
          <p:spPr>
            <a:xfrm>
              <a:off x="7617296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88%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7473280" y="429309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7617296" y="494116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8841432" y="494116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8841432" y="422108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8985448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11%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7617296" y="5589240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8769424" y="5589240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7545288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8841432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30%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7545288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79%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9057456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20%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4377184" y="1760116"/>
            <a:ext cx="4731568" cy="4536504"/>
            <a:chOff x="4736976" y="2132856"/>
            <a:chExt cx="4968552" cy="4536504"/>
          </a:xfrm>
        </p:grpSpPr>
        <p:graphicFrame>
          <p:nvGraphicFramePr>
            <p:cNvPr id="21" name="Graphique 20"/>
            <p:cNvGraphicFramePr/>
            <p:nvPr/>
          </p:nvGraphicFramePr>
          <p:xfrm>
            <a:off x="4736976" y="2132856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2" name="Rectangle à coins arrondis 21"/>
            <p:cNvSpPr/>
            <p:nvPr/>
          </p:nvSpPr>
          <p:spPr>
            <a:xfrm>
              <a:off x="7905328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88%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7473280" y="429309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7401272" y="494116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8841432" y="494116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40%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8985448" y="429309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9129464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11%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Rectangle à coins arrondis 27"/>
            <p:cNvSpPr/>
            <p:nvPr/>
          </p:nvSpPr>
          <p:spPr>
            <a:xfrm>
              <a:off x="7257256" y="5589240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55%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8769424" y="5589240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43%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30" name="Rectangle à coins arrondis 29"/>
            <p:cNvSpPr/>
            <p:nvPr/>
          </p:nvSpPr>
          <p:spPr>
            <a:xfrm>
              <a:off x="7545288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8985448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32" name="Rectangle à coins arrondis 31"/>
            <p:cNvSpPr/>
            <p:nvPr/>
          </p:nvSpPr>
          <p:spPr>
            <a:xfrm>
              <a:off x="9057456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20%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7905328" y="292494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79%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34" name="Rectangle à coins arrondis 33"/>
          <p:cNvSpPr/>
          <p:nvPr/>
        </p:nvSpPr>
        <p:spPr>
          <a:xfrm>
            <a:off x="4839072" y="1628800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107504" y="1641500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que le bricolage apporte à ceux qui le pratiquent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4.</a:t>
            </a:r>
            <a:endParaRPr lang="fr-FR" dirty="0"/>
          </a:p>
        </p:txBody>
      </p:sp>
      <p:pic>
        <p:nvPicPr>
          <p:cNvPr id="7" name="Picture 2" descr="http://www.abonnement-libre.com/visuelsCategorie/bricolage_amenage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3544" y="2073548"/>
            <a:ext cx="2956967" cy="1971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15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388424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Pour les Français, c’est d’abord créer quelque chose, aménager et décorer à moindre coût mais aussi passer du temps en famille</a:t>
            </a:r>
            <a:endParaRPr lang="fr-FR" sz="2200" dirty="0"/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 bwMode="auto">
          <a:xfrm>
            <a:off x="730177" y="1137445"/>
            <a:ext cx="8234311" cy="2753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  <a:latin typeface="+mn-lt"/>
              </a:rPr>
              <a:t>Je vais vous citer différents éléments. Pour chacun, vous me direz si cela correspond tout à fait, plutôt, plutôt pas ou pas du tout à ce que vous procure le fait de vous occuper de votre intérieur ?</a:t>
            </a:r>
            <a:endParaRPr lang="fr-FR" sz="1200" i="1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9336" y="1527076"/>
            <a:ext cx="74888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i="1" dirty="0" smtClean="0">
                <a:solidFill>
                  <a:schemeClr val="tx2"/>
                </a:solidFill>
                <a:latin typeface="+mn-lt"/>
              </a:rPr>
              <a:t>Question posée à ceux qui bricolent souvent ou de temps en temps le dimanche et/ou aimeraient pouvoir le faire davantage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-453007" y="1772816"/>
            <a:ext cx="9417495" cy="4392488"/>
            <a:chOff x="172815" y="1916832"/>
            <a:chExt cx="9417495" cy="4392488"/>
          </a:xfrm>
        </p:grpSpPr>
        <p:graphicFrame>
          <p:nvGraphicFramePr>
            <p:cNvPr id="9" name="Graphique 8"/>
            <p:cNvGraphicFramePr/>
            <p:nvPr/>
          </p:nvGraphicFramePr>
          <p:xfrm>
            <a:off x="172815" y="1916832"/>
            <a:ext cx="9417495" cy="43924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Rectangle à coins arrondis 9"/>
            <p:cNvSpPr/>
            <p:nvPr/>
          </p:nvSpPr>
          <p:spPr>
            <a:xfrm>
              <a:off x="5313040" y="1916832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76%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8769424" y="1916832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21%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5169024" y="2348880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75%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8697416" y="2348880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21%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5313040" y="2708920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71%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8625408" y="2708920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26%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4953000" y="3068960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70%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8625408" y="3140968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26%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4880992" y="3501008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66%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8553400" y="3501008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30%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4953000" y="3861048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65%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8553400" y="3861048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30%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4808984" y="4293096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65%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8553400" y="4293096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31%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4953000" y="4653136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60%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8409384" y="4653136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36%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>
            <a:xfrm>
              <a:off x="4808984" y="5013176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59%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7" name="Rectangle à coins arrondis 26"/>
            <p:cNvSpPr/>
            <p:nvPr/>
          </p:nvSpPr>
          <p:spPr>
            <a:xfrm>
              <a:off x="7977336" y="5085184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29%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8" name="Rectangle à coins arrondis 27"/>
            <p:cNvSpPr/>
            <p:nvPr/>
          </p:nvSpPr>
          <p:spPr>
            <a:xfrm>
              <a:off x="4736976" y="5445224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5">
                      <a:lumMod val="50000"/>
                    </a:schemeClr>
                  </a:solidFill>
                </a:rPr>
                <a:t>50%</a:t>
              </a:r>
              <a:endParaRPr lang="fr-FR" sz="14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8337376" y="5445224"/>
              <a:ext cx="576064" cy="288032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accent3">
                      <a:lumMod val="75000"/>
                    </a:schemeClr>
                  </a:solidFill>
                </a:rPr>
                <a:t>46%</a:t>
              </a:r>
              <a:endParaRPr lang="fr-FR" sz="14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30" name="Rectangle à coins arrondis 29"/>
          <p:cNvSpPr/>
          <p:nvPr/>
        </p:nvSpPr>
        <p:spPr>
          <a:xfrm>
            <a:off x="323528" y="3501008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16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388424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Pour les Français, c’est d’abord créer quelque chose, aménager et décorer à moindre coût mais aussi passer du temps en famille</a:t>
            </a:r>
            <a:endParaRPr lang="fr-FR" sz="2200" dirty="0"/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 bwMode="auto">
          <a:xfrm>
            <a:off x="730177" y="1137445"/>
            <a:ext cx="8234311" cy="2753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  <a:latin typeface="+mn-lt"/>
              </a:rPr>
              <a:t>Je vais vous citer différents éléments. Pour chacun, vous me direz si cela correspond tout à fait, plutôt, plutôt pas ou pas du tout à ce que vous procure le fait de vous occuper de votre intérieur ?</a:t>
            </a:r>
            <a:endParaRPr lang="fr-FR" sz="1200" i="1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9336" y="1527076"/>
            <a:ext cx="74888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i="1" dirty="0" smtClean="0">
                <a:solidFill>
                  <a:schemeClr val="tx2"/>
                </a:solidFill>
                <a:latin typeface="+mn-lt"/>
              </a:rPr>
              <a:t>Question posée à ceux qui bricolent souvent ou de temps en temps le dimanche et/ou aimeraient pouvoir le faire davantage</a:t>
            </a:r>
          </a:p>
        </p:txBody>
      </p:sp>
      <p:graphicFrame>
        <p:nvGraphicFramePr>
          <p:cNvPr id="31" name="Graphique 30"/>
          <p:cNvGraphicFramePr/>
          <p:nvPr/>
        </p:nvGraphicFramePr>
        <p:xfrm>
          <a:off x="-362644" y="1772816"/>
          <a:ext cx="9417495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" name="Rectangle à coins arrondis 31"/>
          <p:cNvSpPr/>
          <p:nvPr/>
        </p:nvSpPr>
        <p:spPr>
          <a:xfrm>
            <a:off x="4633565" y="1772816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78%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8161957" y="1772816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18%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4633565" y="220486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76%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8233965" y="220486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22%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633565" y="256490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75%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8233965" y="256490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22%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4633565" y="292494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72%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233965" y="2924944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25%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4633565" y="3356992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68%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8089949" y="3356992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28%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4633565" y="3717032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66%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8017941" y="3717032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29%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4489549" y="4149080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65%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8089949" y="4149080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30%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489549" y="4509120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62%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7945933" y="4509120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33%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4345533" y="4941168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53%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7297861" y="4941168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32%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4273525" y="5301208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rgbClr val="002060"/>
                </a:solidFill>
              </a:rPr>
              <a:t>51%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7801917" y="5301208"/>
            <a:ext cx="576064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</a:rPr>
              <a:t>44%</a:t>
            </a:r>
            <a:endParaRPr lang="fr-FR" sz="1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323528" y="3501008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 de 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bricolage le dimanche : </a:t>
            </a:r>
            <a:br>
              <a:rPr lang="fr-FR" dirty="0" smtClean="0"/>
            </a:br>
            <a:r>
              <a:rPr lang="fr-FR" dirty="0" smtClean="0"/>
              <a:t>mise en situation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5.</a:t>
            </a:r>
            <a:endParaRPr lang="fr-FR" dirty="0"/>
          </a:p>
        </p:txBody>
      </p:sp>
      <p:pic>
        <p:nvPicPr>
          <p:cNvPr id="41986" name="Picture 2" descr="https://encrypted-tbn2.gstatic.com/images?q=tbn:ANd9GcQKA87BHhJtaEUV7v6ueIloUPRZVjNAt0_lFlnHfT4nXbZtuEH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9636" y="2276872"/>
            <a:ext cx="302895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18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Plus d’un Francilien qui bricole sur deux a déjà repoussé son activité de bricolage à un autre jour en raison de la fermeture le dimanche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21669" y="1137444"/>
            <a:ext cx="8242819" cy="275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Lorsque vous bricolez le dimanche, vous est-il déjà arrivé de… ?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1344960"/>
            <a:ext cx="71063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i="1" dirty="0" smtClean="0">
                <a:solidFill>
                  <a:schemeClr val="tx2"/>
                </a:solidFill>
                <a:latin typeface="+mn-lt"/>
              </a:rPr>
              <a:t>Question posée à ceux qui bricolent souvent ou de temps en temps le dimanche et/ou aimeraient pouvoir le faire davantage .</a:t>
            </a:r>
            <a:endParaRPr lang="fr-FR" sz="1000" dirty="0">
              <a:solidFill>
                <a:schemeClr val="tx2"/>
              </a:solidFill>
              <a:latin typeface="+mn-lt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4572000" y="1772816"/>
            <a:ext cx="4593531" cy="4464496"/>
            <a:chOff x="0" y="2132856"/>
            <a:chExt cx="4881563" cy="4464496"/>
          </a:xfrm>
        </p:grpSpPr>
        <p:graphicFrame>
          <p:nvGraphicFramePr>
            <p:cNvPr id="8" name="Graphique 7"/>
            <p:cNvGraphicFramePr/>
            <p:nvPr/>
          </p:nvGraphicFramePr>
          <p:xfrm>
            <a:off x="0" y="2132856"/>
            <a:ext cx="4881563" cy="44644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Rectangle à coins arrondis 8"/>
            <p:cNvSpPr/>
            <p:nvPr/>
          </p:nvSpPr>
          <p:spPr>
            <a:xfrm>
              <a:off x="2720752" y="242088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53%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2720752" y="371703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43%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2720752" y="501317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-21531" y="1772816"/>
            <a:ext cx="4593531" cy="4464496"/>
            <a:chOff x="4967981" y="2132856"/>
            <a:chExt cx="4881563" cy="4464496"/>
          </a:xfrm>
        </p:grpSpPr>
        <p:graphicFrame>
          <p:nvGraphicFramePr>
            <p:cNvPr id="13" name="Graphique 12"/>
            <p:cNvGraphicFramePr/>
            <p:nvPr/>
          </p:nvGraphicFramePr>
          <p:xfrm>
            <a:off x="4967981" y="2132856"/>
            <a:ext cx="4881563" cy="44644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4" name="Rectangle à coins arrondis 13"/>
            <p:cNvSpPr/>
            <p:nvPr/>
          </p:nvSpPr>
          <p:spPr>
            <a:xfrm>
              <a:off x="7688733" y="242088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76%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7688733" y="371703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6" name="Rectangle à coins arrondis 15"/>
            <p:cNvSpPr/>
            <p:nvPr/>
          </p:nvSpPr>
          <p:spPr>
            <a:xfrm>
              <a:off x="7688733" y="501317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7" name="Rectangle à coins arrondis 16"/>
          <p:cNvSpPr/>
          <p:nvPr/>
        </p:nvSpPr>
        <p:spPr>
          <a:xfrm>
            <a:off x="5148064" y="1700808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323528" y="1700808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L’ouverture des magasins le dimanche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6.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 idx="4294967295"/>
          </p:nvPr>
        </p:nvSpPr>
        <p:spPr>
          <a:xfrm>
            <a:off x="1008064" y="512763"/>
            <a:ext cx="5146674" cy="972021"/>
          </a:xfrm>
        </p:spPr>
        <p:txBody>
          <a:bodyPr>
            <a:normAutofit/>
          </a:bodyPr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4294967295"/>
          </p:nvPr>
        </p:nvSpPr>
        <p:spPr>
          <a:xfrm>
            <a:off x="7642224" y="2852936"/>
            <a:ext cx="587375" cy="612068"/>
          </a:xfrm>
        </p:spPr>
        <p:txBody>
          <a:bodyPr>
            <a:normAutofit/>
          </a:bodyPr>
          <a:lstStyle/>
          <a:p>
            <a:r>
              <a:rPr lang="fr-FR" dirty="0" smtClean="0"/>
              <a:t>p8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7642225" y="3623816"/>
            <a:ext cx="587375" cy="612068"/>
          </a:xfrm>
        </p:spPr>
        <p:txBody>
          <a:bodyPr>
            <a:normAutofit/>
          </a:bodyPr>
          <a:lstStyle/>
          <a:p>
            <a:r>
              <a:rPr lang="fr-FR" dirty="0" smtClean="0"/>
              <a:t>p12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946200" y="20015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1.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950392" y="27885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2.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933500" y="352130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3.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946200" y="43006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4.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50392" y="510207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5.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946200" y="59060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6.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403648" y="1772816"/>
            <a:ext cx="849694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Rythmes de vie, modes de vie					</a:t>
            </a:r>
          </a:p>
          <a:p>
            <a:pPr marL="8890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Les envies du dimanche						</a:t>
            </a:r>
          </a:p>
          <a:p>
            <a:pPr marL="88900" fontAlgn="auto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Les activités du dimanche						</a:t>
            </a:r>
          </a:p>
          <a:p>
            <a:pPr marL="88900" fontAlgn="auto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Ce que le bricolage apporte à ceux qui le pratiquent			</a:t>
            </a:r>
          </a:p>
          <a:p>
            <a:pPr marL="88900" fontAlgn="auto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Le bricolage le dimanche : mise en situation				</a:t>
            </a:r>
          </a:p>
          <a:p>
            <a:pPr marL="88900" fontAlgn="auto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000" dirty="0" smtClean="0">
                <a:solidFill>
                  <a:schemeClr val="tx2"/>
                </a:solidFill>
                <a:latin typeface="+mn-lt"/>
              </a:rPr>
              <a:t>L’ouverture des magasins le dimanche</a:t>
            </a:r>
            <a:r>
              <a:rPr lang="fr-FR" sz="2000" dirty="0" smtClean="0">
                <a:solidFill>
                  <a:schemeClr val="tx2"/>
                </a:solidFill>
              </a:rPr>
              <a:t>	</a:t>
            </a:r>
            <a:r>
              <a:rPr lang="fr-FR" sz="1600" b="1" dirty="0" smtClean="0">
                <a:solidFill>
                  <a:schemeClr val="tx2"/>
                </a:solidFill>
              </a:rPr>
              <a:t>	</a:t>
            </a:r>
            <a:r>
              <a:rPr lang="fr-FR" sz="1600" dirty="0" smtClean="0">
                <a:solidFill>
                  <a:schemeClr val="tx2"/>
                </a:solidFill>
              </a:rPr>
              <a:t>	</a:t>
            </a:r>
            <a:endParaRPr lang="fr-FR" sz="1600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itre 9"/>
          <p:cNvSpPr txBox="1">
            <a:spLocks/>
          </p:cNvSpPr>
          <p:nvPr/>
        </p:nvSpPr>
        <p:spPr>
          <a:xfrm>
            <a:off x="755576" y="304800"/>
            <a:ext cx="7635902" cy="44708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Sommaire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Espace réservé du texte 7"/>
          <p:cNvSpPr txBox="1">
            <a:spLocks/>
          </p:cNvSpPr>
          <p:nvPr/>
        </p:nvSpPr>
        <p:spPr bwMode="gray">
          <a:xfrm>
            <a:off x="7642944" y="2096852"/>
            <a:ext cx="587375" cy="612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Espace réservé du texte 10"/>
          <p:cNvSpPr txBox="1">
            <a:spLocks/>
          </p:cNvSpPr>
          <p:nvPr/>
        </p:nvSpPr>
        <p:spPr bwMode="gray">
          <a:xfrm>
            <a:off x="7647136" y="4329100"/>
            <a:ext cx="587375" cy="612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p14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Espace réservé du texte 10"/>
          <p:cNvSpPr txBox="1">
            <a:spLocks/>
          </p:cNvSpPr>
          <p:nvPr/>
        </p:nvSpPr>
        <p:spPr bwMode="gray">
          <a:xfrm>
            <a:off x="7642944" y="5121188"/>
            <a:ext cx="587375" cy="612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p17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Espace réservé du texte 10"/>
          <p:cNvSpPr txBox="1">
            <a:spLocks/>
          </p:cNvSpPr>
          <p:nvPr/>
        </p:nvSpPr>
        <p:spPr bwMode="gray">
          <a:xfrm>
            <a:off x="7657033" y="5898480"/>
            <a:ext cx="587375" cy="612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p19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20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Une différence règlementaire entre les magasins d’ameublement et de jardinage et ceux de bricolage jugée injustifiée pour une très large majorité des Français comme des Franciliens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08969" y="1344960"/>
            <a:ext cx="8242819" cy="275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Les magasins d’ameublement et de jardinage sont autorisés à ouvrir le dimanche quelle que soit leur implantation mais pas les magasins de bricolage. Le saviez-vous ?</a:t>
            </a:r>
          </a:p>
        </p:txBody>
      </p:sp>
      <p:graphicFrame>
        <p:nvGraphicFramePr>
          <p:cNvPr id="7" name="Graphique 6"/>
          <p:cNvGraphicFramePr/>
          <p:nvPr/>
        </p:nvGraphicFramePr>
        <p:xfrm>
          <a:off x="3059832" y="1916832"/>
          <a:ext cx="280831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phique 7"/>
          <p:cNvGraphicFramePr/>
          <p:nvPr/>
        </p:nvGraphicFramePr>
        <p:xfrm>
          <a:off x="539552" y="1878732"/>
          <a:ext cx="280831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/>
          <p:cNvGraphicFramePr/>
          <p:nvPr/>
        </p:nvGraphicFramePr>
        <p:xfrm>
          <a:off x="6156176" y="4293096"/>
          <a:ext cx="280831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aphique 9"/>
          <p:cNvGraphicFramePr/>
          <p:nvPr/>
        </p:nvGraphicFramePr>
        <p:xfrm>
          <a:off x="3707904" y="4221088"/>
          <a:ext cx="280831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2123728" y="5445224"/>
            <a:ext cx="1979712" cy="288032"/>
          </a:xfrm>
          <a:prstGeom prst="round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b="1" i="1" dirty="0" smtClean="0">
                <a:solidFill>
                  <a:schemeClr val="tx2"/>
                </a:solidFill>
              </a:rPr>
              <a:t>Trouver-vous que cette différence est… ?</a:t>
            </a:r>
            <a:endParaRPr lang="fr-FR" sz="12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21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Près des trois quarts des Franciliens sont favorables  à l’ouverture des magasins de bricolage le dimanche 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08969" y="1171352"/>
            <a:ext cx="8242819" cy="275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Seriez-vous tout à fait, plutôt, plutôt pas ou pas du tout favorable à l’ouverture le dimanche des magasins de …. ?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4139380" y="1726208"/>
            <a:ext cx="5041132" cy="4392488"/>
            <a:chOff x="-159569" y="1988840"/>
            <a:chExt cx="5041132" cy="4392488"/>
          </a:xfrm>
        </p:grpSpPr>
        <p:graphicFrame>
          <p:nvGraphicFramePr>
            <p:cNvPr id="7" name="Graphique 6"/>
            <p:cNvGraphicFramePr/>
            <p:nvPr/>
          </p:nvGraphicFramePr>
          <p:xfrm>
            <a:off x="-159569" y="1988840"/>
            <a:ext cx="5041132" cy="43924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à coins arrondis 7"/>
            <p:cNvSpPr/>
            <p:nvPr/>
          </p:nvSpPr>
          <p:spPr>
            <a:xfrm>
              <a:off x="2000672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58%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3512840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34%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2000672" y="321297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52%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512840" y="321297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40%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2000672" y="422108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51%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3512840" y="422108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42%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4" name="Rectangle à coins arrondis 13"/>
            <p:cNvSpPr/>
            <p:nvPr/>
          </p:nvSpPr>
          <p:spPr>
            <a:xfrm>
              <a:off x="2000672" y="5229200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46%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5" name="Rectangle à coins arrondis 14"/>
            <p:cNvSpPr/>
            <p:nvPr/>
          </p:nvSpPr>
          <p:spPr>
            <a:xfrm>
              <a:off x="3512840" y="5229200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46%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-333052" y="1734716"/>
            <a:ext cx="4862636" cy="4392488"/>
            <a:chOff x="4736976" y="1988840"/>
            <a:chExt cx="5041132" cy="4392488"/>
          </a:xfrm>
        </p:grpSpPr>
        <p:graphicFrame>
          <p:nvGraphicFramePr>
            <p:cNvPr id="17" name="Graphique 16"/>
            <p:cNvGraphicFramePr/>
            <p:nvPr/>
          </p:nvGraphicFramePr>
          <p:xfrm>
            <a:off x="4736976" y="1988840"/>
            <a:ext cx="5041132" cy="439248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8" name="Rectangle à coins arrondis 17"/>
            <p:cNvSpPr/>
            <p:nvPr/>
          </p:nvSpPr>
          <p:spPr>
            <a:xfrm>
              <a:off x="6897216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74%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8697416" y="2204864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18%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6897217" y="321297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73%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8625408" y="321297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18%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6897217" y="4221088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73%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3" name="Rectangle à coins arrondis 22"/>
            <p:cNvSpPr/>
            <p:nvPr/>
          </p:nvSpPr>
          <p:spPr>
            <a:xfrm>
              <a:off x="8697416" y="4221088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20%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4" name="Rectangle à coins arrondis 23"/>
            <p:cNvSpPr/>
            <p:nvPr/>
          </p:nvSpPr>
          <p:spPr>
            <a:xfrm>
              <a:off x="6897217" y="5229200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69%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5" name="Rectangle à coins arrondis 24"/>
            <p:cNvSpPr/>
            <p:nvPr/>
          </p:nvSpPr>
          <p:spPr>
            <a:xfrm>
              <a:off x="8625408" y="5229200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>
                  <a:solidFill>
                    <a:schemeClr val="tx2"/>
                  </a:solidFill>
                </a:rPr>
                <a:t>23%</a:t>
              </a:r>
              <a:endParaRPr lang="fr-FR" sz="1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6" name="Ellipse 25"/>
          <p:cNvSpPr/>
          <p:nvPr/>
        </p:nvSpPr>
        <p:spPr>
          <a:xfrm>
            <a:off x="1301924" y="1844824"/>
            <a:ext cx="1461368" cy="961504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7236296" y="1438176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2699792" y="1438176"/>
            <a:ext cx="1800200" cy="432048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22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68276" y="304800"/>
            <a:ext cx="82216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Une très large majorité des Français comme des Franciliens favorables à ce que les salariés qui le souhaitent soient autorisés avec contrepartie à travailler le dimanche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08969" y="1344960"/>
            <a:ext cx="8242819" cy="27533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Seriez-vous tout à fait, plutôt, plutôt pas ou pas du tout favorable à ce que les salariés qui le souhaitent soient autorisés avec contrepartie à travailler le dimanche ?</a:t>
            </a:r>
          </a:p>
        </p:txBody>
      </p:sp>
      <p:graphicFrame>
        <p:nvGraphicFramePr>
          <p:cNvPr id="12" name="Graphique 11"/>
          <p:cNvGraphicFramePr/>
          <p:nvPr/>
        </p:nvGraphicFramePr>
        <p:xfrm>
          <a:off x="4355976" y="2393504"/>
          <a:ext cx="459296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à coins arrondis 12"/>
          <p:cNvSpPr/>
          <p:nvPr/>
        </p:nvSpPr>
        <p:spPr>
          <a:xfrm>
            <a:off x="7812360" y="5733256"/>
            <a:ext cx="1008683" cy="64807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S/T Favorable 73%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169024" y="1916832"/>
            <a:ext cx="992560" cy="64807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S/T Pas favorable 21%</a:t>
            </a:r>
            <a:endParaRPr lang="fr-FR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Graphique 14"/>
          <p:cNvGraphicFramePr/>
          <p:nvPr/>
        </p:nvGraphicFramePr>
        <p:xfrm>
          <a:off x="144016" y="2492896"/>
          <a:ext cx="459296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à coins arrondis 15"/>
          <p:cNvSpPr/>
          <p:nvPr/>
        </p:nvSpPr>
        <p:spPr>
          <a:xfrm>
            <a:off x="3203848" y="6021288"/>
            <a:ext cx="1008683" cy="648072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S/T Favorable 82%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00472" y="1988840"/>
            <a:ext cx="992560" cy="648072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S/T Pas favorable 14%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18" name="Accolade fermante 17"/>
          <p:cNvSpPr/>
          <p:nvPr/>
        </p:nvSpPr>
        <p:spPr>
          <a:xfrm rot="3618232">
            <a:off x="2856906" y="5199508"/>
            <a:ext cx="230541" cy="1656184"/>
          </a:xfrm>
          <a:prstGeom prst="rightBrace">
            <a:avLst/>
          </a:prstGeom>
          <a:ln>
            <a:solidFill>
              <a:srgbClr val="464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Accolade fermante 18"/>
          <p:cNvSpPr/>
          <p:nvPr/>
        </p:nvSpPr>
        <p:spPr>
          <a:xfrm rot="2743616">
            <a:off x="7428117" y="4860557"/>
            <a:ext cx="272060" cy="1656184"/>
          </a:xfrm>
          <a:prstGeom prst="rightBrace">
            <a:avLst/>
          </a:prstGeom>
          <a:ln>
            <a:solidFill>
              <a:srgbClr val="464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3528" y="1551146"/>
            <a:ext cx="8568952" cy="2739211"/>
          </a:xfrm>
          <a:prstGeom prst="rect">
            <a:avLst/>
          </a:prstGeom>
          <a:solidFill>
            <a:schemeClr val="tx1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800" dirty="0" smtClean="0">
                <a:solidFill>
                  <a:schemeClr val="bg1"/>
                </a:solidFill>
                <a:latin typeface="+mn-lt"/>
              </a:rPr>
              <a:t>Sondage exclusif </a:t>
            </a:r>
            <a:r>
              <a:rPr lang="fr-FR" sz="1800" b="1" dirty="0" smtClean="0">
                <a:solidFill>
                  <a:schemeClr val="bg1"/>
                </a:solidFill>
                <a:latin typeface="+mn-lt"/>
              </a:rPr>
              <a:t>CSA / LEROY MERLIN </a:t>
            </a:r>
            <a:r>
              <a:rPr lang="fr-FR" sz="1800" dirty="0" smtClean="0">
                <a:solidFill>
                  <a:schemeClr val="bg1"/>
                </a:solidFill>
                <a:latin typeface="+mn-lt"/>
              </a:rPr>
              <a:t>réalisé par Internet du </a:t>
            </a:r>
            <a:r>
              <a:rPr lang="fr-FR" sz="1800" b="1" dirty="0" smtClean="0">
                <a:solidFill>
                  <a:schemeClr val="bg1"/>
                </a:solidFill>
                <a:latin typeface="+mn-lt"/>
              </a:rPr>
              <a:t>19 au 25 février 2013</a:t>
            </a:r>
            <a:r>
              <a:rPr lang="fr-FR" sz="1800" dirty="0" smtClean="0">
                <a:solidFill>
                  <a:schemeClr val="bg1"/>
                </a:solidFill>
                <a:latin typeface="+mn-lt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Echantillon national représentatif de </a:t>
            </a:r>
            <a:r>
              <a:rPr lang="fr-FR" sz="1400" b="1" dirty="0" smtClean="0">
                <a:solidFill>
                  <a:schemeClr val="bg1"/>
                </a:solidFill>
                <a:latin typeface="+mn-lt"/>
              </a:rPr>
              <a:t>1007 personnes âgées de 18 ans et plus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, constitué d'après la méthode des quotas (sexe, âge, profession de l’individu) après stratification par région et catégorie d’agglomération.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Echantillon représentatif de </a:t>
            </a:r>
            <a:r>
              <a:rPr lang="fr-FR" sz="1400" b="1" dirty="0" smtClean="0">
                <a:solidFill>
                  <a:schemeClr val="bg1"/>
                </a:solidFill>
                <a:latin typeface="+mn-lt"/>
              </a:rPr>
              <a:t>1042 personnes âgées de 18 ans et plus habitant en Ile-de-France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, constitué d'après la méthode des quotas (sexe, âge, profession de l’individu) après stratification par département et catégorie d’agglomération</a:t>
            </a:r>
            <a:r>
              <a:rPr lang="fr-FR" sz="1400" dirty="0" smtClean="0">
                <a:solidFill>
                  <a:schemeClr val="bg1"/>
                </a:solidFill>
              </a:rPr>
              <a:t>.</a:t>
            </a:r>
            <a:endParaRPr lang="fr-FR" sz="1400" dirty="0" smtClean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Image 6" descr="Logo_couv_4x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gray">
          <a:xfrm>
            <a:off x="7136506" y="4636027"/>
            <a:ext cx="1440000" cy="1440000"/>
          </a:xfrm>
          <a:prstGeom prst="rect">
            <a:avLst/>
          </a:prstGeom>
        </p:spPr>
      </p:pic>
      <p:sp>
        <p:nvSpPr>
          <p:cNvPr id="8" name="Forme libre 7"/>
          <p:cNvSpPr/>
          <p:nvPr/>
        </p:nvSpPr>
        <p:spPr>
          <a:xfrm rot="21000000">
            <a:off x="-114004" y="-34659"/>
            <a:ext cx="730415" cy="1249143"/>
          </a:xfrm>
          <a:custGeom>
            <a:avLst/>
            <a:gdLst>
              <a:gd name="connsiteX0" fmla="*/ 0 w 8586342"/>
              <a:gd name="connsiteY0" fmla="*/ 24198 h 3672000"/>
              <a:gd name="connsiteX1" fmla="*/ 7087 w 8586342"/>
              <a:gd name="connsiteY1" fmla="*/ 7087 h 3672000"/>
              <a:gd name="connsiteX2" fmla="*/ 24198 w 8586342"/>
              <a:gd name="connsiteY2" fmla="*/ 0 h 3672000"/>
              <a:gd name="connsiteX3" fmla="*/ 8562144 w 8586342"/>
              <a:gd name="connsiteY3" fmla="*/ 0 h 3672000"/>
              <a:gd name="connsiteX4" fmla="*/ 8579255 w 8586342"/>
              <a:gd name="connsiteY4" fmla="*/ 7087 h 3672000"/>
              <a:gd name="connsiteX5" fmla="*/ 8586342 w 8586342"/>
              <a:gd name="connsiteY5" fmla="*/ 24198 h 3672000"/>
              <a:gd name="connsiteX6" fmla="*/ 8586342 w 8586342"/>
              <a:gd name="connsiteY6" fmla="*/ 3647802 h 3672000"/>
              <a:gd name="connsiteX7" fmla="*/ 8579255 w 8586342"/>
              <a:gd name="connsiteY7" fmla="*/ 3664913 h 3672000"/>
              <a:gd name="connsiteX8" fmla="*/ 8562144 w 8586342"/>
              <a:gd name="connsiteY8" fmla="*/ 3672000 h 3672000"/>
              <a:gd name="connsiteX9" fmla="*/ 24198 w 8586342"/>
              <a:gd name="connsiteY9" fmla="*/ 3672000 h 3672000"/>
              <a:gd name="connsiteX10" fmla="*/ 7087 w 8586342"/>
              <a:gd name="connsiteY10" fmla="*/ 3664913 h 3672000"/>
              <a:gd name="connsiteX11" fmla="*/ 0 w 8586342"/>
              <a:gd name="connsiteY11" fmla="*/ 3647802 h 3672000"/>
              <a:gd name="connsiteX12" fmla="*/ 0 w 8586342"/>
              <a:gd name="connsiteY12" fmla="*/ 24198 h 3672000"/>
              <a:gd name="connsiteX0" fmla="*/ 1402826 w 9989168"/>
              <a:gd name="connsiteY0" fmla="*/ 24198 h 4255769"/>
              <a:gd name="connsiteX1" fmla="*/ 1409913 w 9989168"/>
              <a:gd name="connsiteY1" fmla="*/ 7087 h 4255769"/>
              <a:gd name="connsiteX2" fmla="*/ 1427024 w 9989168"/>
              <a:gd name="connsiteY2" fmla="*/ 0 h 4255769"/>
              <a:gd name="connsiteX3" fmla="*/ 9964970 w 9989168"/>
              <a:gd name="connsiteY3" fmla="*/ 0 h 4255769"/>
              <a:gd name="connsiteX4" fmla="*/ 9982081 w 9989168"/>
              <a:gd name="connsiteY4" fmla="*/ 7087 h 4255769"/>
              <a:gd name="connsiteX5" fmla="*/ 9989168 w 9989168"/>
              <a:gd name="connsiteY5" fmla="*/ 24198 h 4255769"/>
              <a:gd name="connsiteX6" fmla="*/ 9989168 w 9989168"/>
              <a:gd name="connsiteY6" fmla="*/ 3647802 h 4255769"/>
              <a:gd name="connsiteX7" fmla="*/ 9982081 w 9989168"/>
              <a:gd name="connsiteY7" fmla="*/ 3664913 h 4255769"/>
              <a:gd name="connsiteX8" fmla="*/ 9964970 w 9989168"/>
              <a:gd name="connsiteY8" fmla="*/ 3672000 h 4255769"/>
              <a:gd name="connsiteX9" fmla="*/ 1427024 w 9989168"/>
              <a:gd name="connsiteY9" fmla="*/ 3672000 h 4255769"/>
              <a:gd name="connsiteX10" fmla="*/ 1402826 w 9989168"/>
              <a:gd name="connsiteY10" fmla="*/ 3647802 h 4255769"/>
              <a:gd name="connsiteX11" fmla="*/ 1402826 w 9989168"/>
              <a:gd name="connsiteY11" fmla="*/ 24198 h 4255769"/>
              <a:gd name="connsiteX0" fmla="*/ 1402826 w 9989168"/>
              <a:gd name="connsiteY0" fmla="*/ 610819 h 4258621"/>
              <a:gd name="connsiteX1" fmla="*/ 1409913 w 9989168"/>
              <a:gd name="connsiteY1" fmla="*/ 593708 h 4258621"/>
              <a:gd name="connsiteX2" fmla="*/ 1427024 w 9989168"/>
              <a:gd name="connsiteY2" fmla="*/ 586621 h 4258621"/>
              <a:gd name="connsiteX3" fmla="*/ 9964970 w 9989168"/>
              <a:gd name="connsiteY3" fmla="*/ 586621 h 4258621"/>
              <a:gd name="connsiteX4" fmla="*/ 9982081 w 9989168"/>
              <a:gd name="connsiteY4" fmla="*/ 593708 h 4258621"/>
              <a:gd name="connsiteX5" fmla="*/ 9989168 w 9989168"/>
              <a:gd name="connsiteY5" fmla="*/ 610819 h 4258621"/>
              <a:gd name="connsiteX6" fmla="*/ 9989168 w 9989168"/>
              <a:gd name="connsiteY6" fmla="*/ 4234423 h 4258621"/>
              <a:gd name="connsiteX7" fmla="*/ 9982081 w 9989168"/>
              <a:gd name="connsiteY7" fmla="*/ 4251534 h 4258621"/>
              <a:gd name="connsiteX8" fmla="*/ 9964970 w 9989168"/>
              <a:gd name="connsiteY8" fmla="*/ 4258621 h 4258621"/>
              <a:gd name="connsiteX9" fmla="*/ 1427024 w 9989168"/>
              <a:gd name="connsiteY9" fmla="*/ 4258621 h 4258621"/>
              <a:gd name="connsiteX10" fmla="*/ 1402826 w 9989168"/>
              <a:gd name="connsiteY10" fmla="*/ 610819 h 4258621"/>
              <a:gd name="connsiteX0" fmla="*/ 271129 w 8857471"/>
              <a:gd name="connsiteY0" fmla="*/ 617087 h 4302500"/>
              <a:gd name="connsiteX1" fmla="*/ 278216 w 8857471"/>
              <a:gd name="connsiteY1" fmla="*/ 599976 h 4302500"/>
              <a:gd name="connsiteX2" fmla="*/ 295327 w 8857471"/>
              <a:gd name="connsiteY2" fmla="*/ 592889 h 4302500"/>
              <a:gd name="connsiteX3" fmla="*/ 8833273 w 8857471"/>
              <a:gd name="connsiteY3" fmla="*/ 592889 h 4302500"/>
              <a:gd name="connsiteX4" fmla="*/ 8850384 w 8857471"/>
              <a:gd name="connsiteY4" fmla="*/ 599976 h 4302500"/>
              <a:gd name="connsiteX5" fmla="*/ 8857471 w 8857471"/>
              <a:gd name="connsiteY5" fmla="*/ 617087 h 4302500"/>
              <a:gd name="connsiteX6" fmla="*/ 8857471 w 8857471"/>
              <a:gd name="connsiteY6" fmla="*/ 4240691 h 4302500"/>
              <a:gd name="connsiteX7" fmla="*/ 8850384 w 8857471"/>
              <a:gd name="connsiteY7" fmla="*/ 4257802 h 4302500"/>
              <a:gd name="connsiteX8" fmla="*/ 8833273 w 8857471"/>
              <a:gd name="connsiteY8" fmla="*/ 4264889 h 4302500"/>
              <a:gd name="connsiteX9" fmla="*/ 1904990 w 8857471"/>
              <a:gd name="connsiteY9" fmla="*/ 4302500 h 4302500"/>
              <a:gd name="connsiteX10" fmla="*/ 271129 w 8857471"/>
              <a:gd name="connsiteY10" fmla="*/ 617087 h 4302500"/>
              <a:gd name="connsiteX0" fmla="*/ 1089409 w 9675751"/>
              <a:gd name="connsiteY0" fmla="*/ 676067 h 4715357"/>
              <a:gd name="connsiteX1" fmla="*/ 1096496 w 9675751"/>
              <a:gd name="connsiteY1" fmla="*/ 658956 h 4715357"/>
              <a:gd name="connsiteX2" fmla="*/ 1113607 w 9675751"/>
              <a:gd name="connsiteY2" fmla="*/ 651869 h 4715357"/>
              <a:gd name="connsiteX3" fmla="*/ 9651553 w 9675751"/>
              <a:gd name="connsiteY3" fmla="*/ 651869 h 4715357"/>
              <a:gd name="connsiteX4" fmla="*/ 9668664 w 9675751"/>
              <a:gd name="connsiteY4" fmla="*/ 658956 h 4715357"/>
              <a:gd name="connsiteX5" fmla="*/ 9675751 w 9675751"/>
              <a:gd name="connsiteY5" fmla="*/ 676067 h 4715357"/>
              <a:gd name="connsiteX6" fmla="*/ 9675751 w 9675751"/>
              <a:gd name="connsiteY6" fmla="*/ 4299671 h 4715357"/>
              <a:gd name="connsiteX7" fmla="*/ 9668664 w 9675751"/>
              <a:gd name="connsiteY7" fmla="*/ 4316782 h 4715357"/>
              <a:gd name="connsiteX8" fmla="*/ 9651553 w 9675751"/>
              <a:gd name="connsiteY8" fmla="*/ 4323869 h 4715357"/>
              <a:gd name="connsiteX9" fmla="*/ 7632953 w 9675751"/>
              <a:gd name="connsiteY9" fmla="*/ 4715357 h 4715357"/>
              <a:gd name="connsiteX10" fmla="*/ 1089409 w 9675751"/>
              <a:gd name="connsiteY10" fmla="*/ 676067 h 4715357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454306 w 9016450"/>
              <a:gd name="connsiteY2" fmla="*/ 977035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089409 w 9016450"/>
              <a:gd name="connsiteY0" fmla="*/ 676067 h 5040523"/>
              <a:gd name="connsiteX1" fmla="*/ 437195 w 9016450"/>
              <a:gd name="connsiteY1" fmla="*/ 984122 h 5040523"/>
              <a:gd name="connsiteX2" fmla="*/ 599349 w 9016450"/>
              <a:gd name="connsiteY2" fmla="*/ 1174606 h 5040523"/>
              <a:gd name="connsiteX3" fmla="*/ 8992252 w 9016450"/>
              <a:gd name="connsiteY3" fmla="*/ 977035 h 5040523"/>
              <a:gd name="connsiteX4" fmla="*/ 9009363 w 9016450"/>
              <a:gd name="connsiteY4" fmla="*/ 984122 h 5040523"/>
              <a:gd name="connsiteX5" fmla="*/ 9016450 w 9016450"/>
              <a:gd name="connsiteY5" fmla="*/ 1001233 h 5040523"/>
              <a:gd name="connsiteX6" fmla="*/ 9016450 w 9016450"/>
              <a:gd name="connsiteY6" fmla="*/ 4624837 h 5040523"/>
              <a:gd name="connsiteX7" fmla="*/ 9009363 w 9016450"/>
              <a:gd name="connsiteY7" fmla="*/ 4641948 h 5040523"/>
              <a:gd name="connsiteX8" fmla="*/ 8992252 w 9016450"/>
              <a:gd name="connsiteY8" fmla="*/ 4649035 h 5040523"/>
              <a:gd name="connsiteX9" fmla="*/ 6973652 w 9016450"/>
              <a:gd name="connsiteY9" fmla="*/ 5040523 h 5040523"/>
              <a:gd name="connsiteX10" fmla="*/ 1089409 w 9016450"/>
              <a:gd name="connsiteY10" fmla="*/ 676067 h 5040523"/>
              <a:gd name="connsiteX0" fmla="*/ 1807200 w 9734241"/>
              <a:gd name="connsiteY0" fmla="*/ 644319 h 5008775"/>
              <a:gd name="connsiteX1" fmla="*/ 1317140 w 9734241"/>
              <a:gd name="connsiteY1" fmla="*/ 1142858 h 5008775"/>
              <a:gd name="connsiteX2" fmla="*/ 9710043 w 9734241"/>
              <a:gd name="connsiteY2" fmla="*/ 945287 h 5008775"/>
              <a:gd name="connsiteX3" fmla="*/ 9727154 w 9734241"/>
              <a:gd name="connsiteY3" fmla="*/ 952374 h 5008775"/>
              <a:gd name="connsiteX4" fmla="*/ 9734241 w 9734241"/>
              <a:gd name="connsiteY4" fmla="*/ 969485 h 5008775"/>
              <a:gd name="connsiteX5" fmla="*/ 9734241 w 9734241"/>
              <a:gd name="connsiteY5" fmla="*/ 4593089 h 5008775"/>
              <a:gd name="connsiteX6" fmla="*/ 9727154 w 9734241"/>
              <a:gd name="connsiteY6" fmla="*/ 4610200 h 5008775"/>
              <a:gd name="connsiteX7" fmla="*/ 9710043 w 9734241"/>
              <a:gd name="connsiteY7" fmla="*/ 4617287 h 5008775"/>
              <a:gd name="connsiteX8" fmla="*/ 7691443 w 9734241"/>
              <a:gd name="connsiteY8" fmla="*/ 5008775 h 5008775"/>
              <a:gd name="connsiteX9" fmla="*/ 1807200 w 9734241"/>
              <a:gd name="connsiteY9" fmla="*/ 644319 h 5008775"/>
              <a:gd name="connsiteX0" fmla="*/ 6710736 w 8753534"/>
              <a:gd name="connsiteY0" fmla="*/ 4063488 h 4063488"/>
              <a:gd name="connsiteX1" fmla="*/ 336433 w 8753534"/>
              <a:gd name="connsiteY1" fmla="*/ 197571 h 4063488"/>
              <a:gd name="connsiteX2" fmla="*/ 8729336 w 8753534"/>
              <a:gd name="connsiteY2" fmla="*/ 0 h 4063488"/>
              <a:gd name="connsiteX3" fmla="*/ 8746447 w 8753534"/>
              <a:gd name="connsiteY3" fmla="*/ 7087 h 4063488"/>
              <a:gd name="connsiteX4" fmla="*/ 8753534 w 8753534"/>
              <a:gd name="connsiteY4" fmla="*/ 24198 h 4063488"/>
              <a:gd name="connsiteX5" fmla="*/ 8753534 w 8753534"/>
              <a:gd name="connsiteY5" fmla="*/ 3647802 h 4063488"/>
              <a:gd name="connsiteX6" fmla="*/ 8746447 w 8753534"/>
              <a:gd name="connsiteY6" fmla="*/ 3664913 h 4063488"/>
              <a:gd name="connsiteX7" fmla="*/ 8729336 w 8753534"/>
              <a:gd name="connsiteY7" fmla="*/ 3672000 h 4063488"/>
              <a:gd name="connsiteX8" fmla="*/ 6710736 w 8753534"/>
              <a:gd name="connsiteY8" fmla="*/ 4063488 h 4063488"/>
              <a:gd name="connsiteX0" fmla="*/ 0 w 2357885"/>
              <a:gd name="connsiteY0" fmla="*/ 4739555 h 4739555"/>
              <a:gd name="connsiteX1" fmla="*/ 2018600 w 2357885"/>
              <a:gd name="connsiteY1" fmla="*/ 676067 h 4739555"/>
              <a:gd name="connsiteX2" fmla="*/ 2035711 w 2357885"/>
              <a:gd name="connsiteY2" fmla="*/ 683154 h 4739555"/>
              <a:gd name="connsiteX3" fmla="*/ 2042798 w 2357885"/>
              <a:gd name="connsiteY3" fmla="*/ 700265 h 4739555"/>
              <a:gd name="connsiteX4" fmla="*/ 2042798 w 2357885"/>
              <a:gd name="connsiteY4" fmla="*/ 4323869 h 4739555"/>
              <a:gd name="connsiteX5" fmla="*/ 2035711 w 2357885"/>
              <a:gd name="connsiteY5" fmla="*/ 4340980 h 4739555"/>
              <a:gd name="connsiteX6" fmla="*/ 2018600 w 2357885"/>
              <a:gd name="connsiteY6" fmla="*/ 4348067 h 4739555"/>
              <a:gd name="connsiteX7" fmla="*/ 0 w 2357885"/>
              <a:gd name="connsiteY7" fmla="*/ 4739555 h 4739555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30415 w 826772"/>
              <a:gd name="connsiteY3" fmla="*/ 635189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826772"/>
              <a:gd name="connsiteY0" fmla="*/ 4284027 h 4284027"/>
              <a:gd name="connsiteX1" fmla="*/ 706217 w 826772"/>
              <a:gd name="connsiteY1" fmla="*/ 610991 h 4284027"/>
              <a:gd name="connsiteX2" fmla="*/ 723328 w 826772"/>
              <a:gd name="connsiteY2" fmla="*/ 618078 h 4284027"/>
              <a:gd name="connsiteX3" fmla="*/ 728356 w 826772"/>
              <a:gd name="connsiteY3" fmla="*/ 3124476 h 4284027"/>
              <a:gd name="connsiteX4" fmla="*/ 730415 w 826772"/>
              <a:gd name="connsiteY4" fmla="*/ 4258793 h 4284027"/>
              <a:gd name="connsiteX5" fmla="*/ 723328 w 826772"/>
              <a:gd name="connsiteY5" fmla="*/ 4275904 h 4284027"/>
              <a:gd name="connsiteX6" fmla="*/ 706217 w 826772"/>
              <a:gd name="connsiteY6" fmla="*/ 4282991 h 4284027"/>
              <a:gd name="connsiteX7" fmla="*/ 0 w 826772"/>
              <a:gd name="connsiteY7" fmla="*/ 4284027 h 4284027"/>
              <a:gd name="connsiteX0" fmla="*/ 0 w 799476"/>
              <a:gd name="connsiteY0" fmla="*/ 3961195 h 3961195"/>
              <a:gd name="connsiteX1" fmla="*/ 706217 w 799476"/>
              <a:gd name="connsiteY1" fmla="*/ 288159 h 3961195"/>
              <a:gd name="connsiteX2" fmla="*/ 559555 w 799476"/>
              <a:gd name="connsiteY2" fmla="*/ 2232241 h 3961195"/>
              <a:gd name="connsiteX3" fmla="*/ 728356 w 799476"/>
              <a:gd name="connsiteY3" fmla="*/ 2801644 h 3961195"/>
              <a:gd name="connsiteX4" fmla="*/ 730415 w 799476"/>
              <a:gd name="connsiteY4" fmla="*/ 3935961 h 3961195"/>
              <a:gd name="connsiteX5" fmla="*/ 723328 w 799476"/>
              <a:gd name="connsiteY5" fmla="*/ 3953072 h 3961195"/>
              <a:gd name="connsiteX6" fmla="*/ 706217 w 799476"/>
              <a:gd name="connsiteY6" fmla="*/ 3960159 h 3961195"/>
              <a:gd name="connsiteX7" fmla="*/ 0 w 799476"/>
              <a:gd name="connsiteY7" fmla="*/ 3961195 h 3961195"/>
              <a:gd name="connsiteX0" fmla="*/ 0 w 827610"/>
              <a:gd name="connsiteY0" fmla="*/ 3866294 h 3866294"/>
              <a:gd name="connsiteX1" fmla="*/ 706217 w 827610"/>
              <a:gd name="connsiteY1" fmla="*/ 193258 h 3866294"/>
              <a:gd name="connsiteX2" fmla="*/ 728356 w 827610"/>
              <a:gd name="connsiteY2" fmla="*/ 2706743 h 3866294"/>
              <a:gd name="connsiteX3" fmla="*/ 730415 w 827610"/>
              <a:gd name="connsiteY3" fmla="*/ 3841060 h 3866294"/>
              <a:gd name="connsiteX4" fmla="*/ 723328 w 827610"/>
              <a:gd name="connsiteY4" fmla="*/ 3858171 h 3866294"/>
              <a:gd name="connsiteX5" fmla="*/ 706217 w 827610"/>
              <a:gd name="connsiteY5" fmla="*/ 3865258 h 3866294"/>
              <a:gd name="connsiteX6" fmla="*/ 0 w 827610"/>
              <a:gd name="connsiteY6" fmla="*/ 3866294 h 3866294"/>
              <a:gd name="connsiteX0" fmla="*/ 0 w 730415"/>
              <a:gd name="connsiteY0" fmla="*/ 1767518 h 1767518"/>
              <a:gd name="connsiteX1" fmla="*/ 428262 w 730415"/>
              <a:gd name="connsiteY1" fmla="*/ 783161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767518 h 1767518"/>
              <a:gd name="connsiteX1" fmla="*/ 220257 w 730415"/>
              <a:gd name="connsiteY1" fmla="*/ 518375 h 1767518"/>
              <a:gd name="connsiteX2" fmla="*/ 728356 w 730415"/>
              <a:gd name="connsiteY2" fmla="*/ 607967 h 1767518"/>
              <a:gd name="connsiteX3" fmla="*/ 730415 w 730415"/>
              <a:gd name="connsiteY3" fmla="*/ 1742284 h 1767518"/>
              <a:gd name="connsiteX4" fmla="*/ 723328 w 730415"/>
              <a:gd name="connsiteY4" fmla="*/ 1759395 h 1767518"/>
              <a:gd name="connsiteX5" fmla="*/ 706217 w 730415"/>
              <a:gd name="connsiteY5" fmla="*/ 1766482 h 1767518"/>
              <a:gd name="connsiteX6" fmla="*/ 0 w 730415"/>
              <a:gd name="connsiteY6" fmla="*/ 1767518 h 1767518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  <a:gd name="connsiteX0" fmla="*/ 0 w 730415"/>
              <a:gd name="connsiteY0" fmla="*/ 1249143 h 1249143"/>
              <a:gd name="connsiteX1" fmla="*/ 220257 w 730415"/>
              <a:gd name="connsiteY1" fmla="*/ 0 h 1249143"/>
              <a:gd name="connsiteX2" fmla="*/ 728356 w 730415"/>
              <a:gd name="connsiteY2" fmla="*/ 89592 h 1249143"/>
              <a:gd name="connsiteX3" fmla="*/ 730415 w 730415"/>
              <a:gd name="connsiteY3" fmla="*/ 1223909 h 1249143"/>
              <a:gd name="connsiteX4" fmla="*/ 723328 w 730415"/>
              <a:gd name="connsiteY4" fmla="*/ 1241020 h 1249143"/>
              <a:gd name="connsiteX5" fmla="*/ 706217 w 730415"/>
              <a:gd name="connsiteY5" fmla="*/ 1248107 h 1249143"/>
              <a:gd name="connsiteX6" fmla="*/ 0 w 730415"/>
              <a:gd name="connsiteY6" fmla="*/ 1249143 h 1249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0415" h="1249143">
                <a:moveTo>
                  <a:pt x="0" y="1249143"/>
                </a:moveTo>
                <a:lnTo>
                  <a:pt x="220257" y="0"/>
                </a:lnTo>
                <a:lnTo>
                  <a:pt x="728356" y="89592"/>
                </a:lnTo>
                <a:cubicBezTo>
                  <a:pt x="729042" y="467698"/>
                  <a:pt x="729729" y="845803"/>
                  <a:pt x="730415" y="1223909"/>
                </a:cubicBezTo>
                <a:cubicBezTo>
                  <a:pt x="730415" y="1230327"/>
                  <a:pt x="727866" y="1236482"/>
                  <a:pt x="723328" y="1241020"/>
                </a:cubicBezTo>
                <a:cubicBezTo>
                  <a:pt x="718790" y="1245558"/>
                  <a:pt x="712635" y="1248107"/>
                  <a:pt x="706217" y="1248107"/>
                </a:cubicBezTo>
                <a:lnTo>
                  <a:pt x="0" y="1249143"/>
                </a:lnTo>
                <a:close/>
              </a:path>
            </a:pathLst>
          </a:cu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cs typeface="Arial" charset="0"/>
              </a:rPr>
              <a:t>Rythmes de vie, modes de vie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1.</a:t>
            </a:r>
            <a:endParaRPr lang="fr-FR" dirty="0"/>
          </a:p>
        </p:txBody>
      </p:sp>
      <p:pic>
        <p:nvPicPr>
          <p:cNvPr id="6148" name="Picture 4" descr="http://www.passeportsante.net/DocumentsProteus/images/2013-03-19-chronobiolog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060848"/>
            <a:ext cx="2857500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5</a:t>
            </a:fld>
            <a:endParaRPr lang="fr-FR" noProof="0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Le rythme de vie spécifique des Franciliens ; le sentiment de souvent courir et de passer trop de temps dans les transports</a:t>
            </a:r>
            <a:endParaRPr lang="fr-FR" sz="2200" dirty="0"/>
          </a:p>
        </p:txBody>
      </p:sp>
      <p:sp>
        <p:nvSpPr>
          <p:cNvPr id="11" name="Espace réservé du texte 2"/>
          <p:cNvSpPr txBox="1">
            <a:spLocks/>
          </p:cNvSpPr>
          <p:nvPr/>
        </p:nvSpPr>
        <p:spPr bwMode="auto">
          <a:xfrm>
            <a:off x="708968" y="1162844"/>
            <a:ext cx="8255520" cy="3219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  <a:latin typeface="+mn-lt"/>
              </a:rPr>
              <a:t>Voici différentes affirmations à propos du rythme de vie. Dites-moi pour chacune d’elles si elle s’applique plutôt bien ou plutôt mal à votre situation ?</a:t>
            </a:r>
          </a:p>
        </p:txBody>
      </p:sp>
      <p:graphicFrame>
        <p:nvGraphicFramePr>
          <p:cNvPr id="15" name="Graphique 14"/>
          <p:cNvGraphicFramePr/>
          <p:nvPr/>
        </p:nvGraphicFramePr>
        <p:xfrm>
          <a:off x="1223120" y="4331196"/>
          <a:ext cx="792088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Graphique 15"/>
          <p:cNvGraphicFramePr/>
          <p:nvPr/>
        </p:nvGraphicFramePr>
        <p:xfrm>
          <a:off x="1223120" y="1954932"/>
          <a:ext cx="792088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Ellipse 16"/>
          <p:cNvSpPr/>
          <p:nvPr/>
        </p:nvSpPr>
        <p:spPr>
          <a:xfrm>
            <a:off x="5796136" y="2276872"/>
            <a:ext cx="576064" cy="79208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5292080" y="3382392"/>
            <a:ext cx="576064" cy="79208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251520" y="5157192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79512" y="2996952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6</a:t>
            </a:fld>
            <a:endParaRPr lang="fr-FR" noProof="0"/>
          </a:p>
        </p:txBody>
      </p:sp>
      <p:sp>
        <p:nvSpPr>
          <p:cNvPr id="19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rmAutofit/>
          </a:bodyPr>
          <a:lstStyle/>
          <a:p>
            <a:r>
              <a:rPr lang="fr-FR" sz="2200" dirty="0" smtClean="0"/>
              <a:t>Des Franciliens qui ont le sentiment d’avoir une semaine chargée</a:t>
            </a:r>
            <a:endParaRPr lang="fr-FR" sz="2200" dirty="0"/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 bwMode="auto">
          <a:xfrm>
            <a:off x="730177" y="1171352"/>
            <a:ext cx="8162304" cy="276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  <a:latin typeface="+mn-lt"/>
              </a:rPr>
              <a:t>Pendant la semaine, vous diriez que vous êtes… ?</a:t>
            </a:r>
          </a:p>
        </p:txBody>
      </p:sp>
      <p:graphicFrame>
        <p:nvGraphicFramePr>
          <p:cNvPr id="21" name="Graphique 20"/>
          <p:cNvGraphicFramePr/>
          <p:nvPr/>
        </p:nvGraphicFramePr>
        <p:xfrm>
          <a:off x="4572000" y="2060848"/>
          <a:ext cx="43763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Graphique 21"/>
          <p:cNvGraphicFramePr/>
          <p:nvPr/>
        </p:nvGraphicFramePr>
        <p:xfrm>
          <a:off x="48196" y="2048024"/>
          <a:ext cx="43763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angle à coins arrondis 24"/>
          <p:cNvSpPr/>
          <p:nvPr/>
        </p:nvSpPr>
        <p:spPr>
          <a:xfrm>
            <a:off x="6135216" y="1840632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1259632" y="1853332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7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640960" cy="447080"/>
          </a:xfrm>
        </p:spPr>
        <p:txBody>
          <a:bodyPr>
            <a:noAutofit/>
          </a:bodyPr>
          <a:lstStyle/>
          <a:p>
            <a:r>
              <a:rPr lang="fr-FR" sz="2200" dirty="0" smtClean="0"/>
              <a:t>Un rythme qui reste soutenu le samedi pour les Franciliens avec les </a:t>
            </a:r>
            <a:br>
              <a:rPr lang="fr-FR" sz="2200" dirty="0" smtClean="0"/>
            </a:br>
            <a:r>
              <a:rPr lang="fr-FR" sz="2200" dirty="0" smtClean="0"/>
              <a:t>achats et les démarches qu’ils n’ont pas eu le temps de faire la semaine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30177" y="1171352"/>
            <a:ext cx="8162304" cy="276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Chacune des affirmations suivantes correspond-elle à votre rythme de vie le samedi ?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4572000" y="1658640"/>
            <a:ext cx="4464496" cy="4536504"/>
            <a:chOff x="1" y="1988840"/>
            <a:chExt cx="4881562" cy="4536504"/>
          </a:xfrm>
        </p:grpSpPr>
        <p:graphicFrame>
          <p:nvGraphicFramePr>
            <p:cNvPr id="7" name="Graphique 6"/>
            <p:cNvGraphicFramePr/>
            <p:nvPr/>
          </p:nvGraphicFramePr>
          <p:xfrm>
            <a:off x="1" y="1988840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à coins arrondis 7"/>
            <p:cNvSpPr/>
            <p:nvPr/>
          </p:nvSpPr>
          <p:spPr>
            <a:xfrm>
              <a:off x="2792760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2792760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42%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2648744" y="479715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36%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944888" y="479715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64%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2" name="Rectangle à coins arrondis 11"/>
            <p:cNvSpPr/>
            <p:nvPr/>
          </p:nvSpPr>
          <p:spPr>
            <a:xfrm>
              <a:off x="3944888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3" name="Rectangle à coins arrondis 12"/>
            <p:cNvSpPr/>
            <p:nvPr/>
          </p:nvSpPr>
          <p:spPr>
            <a:xfrm>
              <a:off x="3944888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58%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-48642" y="1658640"/>
            <a:ext cx="4535934" cy="4536504"/>
            <a:chOff x="4953000" y="1988840"/>
            <a:chExt cx="4881562" cy="4536504"/>
          </a:xfrm>
        </p:grpSpPr>
        <p:graphicFrame>
          <p:nvGraphicFramePr>
            <p:cNvPr id="15" name="Graphique 14"/>
            <p:cNvGraphicFramePr/>
            <p:nvPr/>
          </p:nvGraphicFramePr>
          <p:xfrm>
            <a:off x="4953000" y="1988840"/>
            <a:ext cx="4881562" cy="45365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Rectangle à coins arrondis 15"/>
            <p:cNvSpPr/>
            <p:nvPr/>
          </p:nvSpPr>
          <p:spPr>
            <a:xfrm>
              <a:off x="7761312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à coins arrondis 16"/>
            <p:cNvSpPr/>
            <p:nvPr/>
          </p:nvSpPr>
          <p:spPr>
            <a:xfrm>
              <a:off x="7761312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51%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8" name="Rectangle à coins arrondis 17"/>
            <p:cNvSpPr/>
            <p:nvPr/>
          </p:nvSpPr>
          <p:spPr>
            <a:xfrm>
              <a:off x="7761312" y="4797152"/>
              <a:ext cx="576064" cy="288032"/>
            </a:xfrm>
            <a:prstGeom prst="roundRect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46%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8913440" y="479715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54%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0" name="Rectangle à coins arrondis 19"/>
            <p:cNvSpPr/>
            <p:nvPr/>
          </p:nvSpPr>
          <p:spPr>
            <a:xfrm>
              <a:off x="8985448" y="3573016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49%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21" name="Rectangle à coins arrondis 20"/>
            <p:cNvSpPr/>
            <p:nvPr/>
          </p:nvSpPr>
          <p:spPr>
            <a:xfrm>
              <a:off x="8913440" y="2276872"/>
              <a:ext cx="576064" cy="28803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 smtClean="0">
                  <a:solidFill>
                    <a:schemeClr val="tx2"/>
                  </a:solidFill>
                </a:rPr>
                <a:t>44%</a:t>
              </a:r>
              <a:endParaRPr lang="fr-FR" sz="12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4" name="Rectangle à coins arrondis 23"/>
          <p:cNvSpPr/>
          <p:nvPr/>
        </p:nvSpPr>
        <p:spPr>
          <a:xfrm>
            <a:off x="5271120" y="1628800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95536" y="1641500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du projet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cs typeface="Arial" charset="0"/>
              </a:rPr>
              <a:t>Les envie du dimanche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 smtClean="0"/>
              <a:t>2.</a:t>
            </a:r>
            <a:endParaRPr lang="fr-FR" dirty="0"/>
          </a:p>
        </p:txBody>
      </p:sp>
      <p:pic>
        <p:nvPicPr>
          <p:cNvPr id="29700" name="Picture 4" descr="http://www.aton-services.fr/writable/versions/aton/fiches_pratiques/famille/index-upload-protection-famille-50.gif?12463722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7451" y="2107456"/>
            <a:ext cx="2880321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CD26A-FF5E-4667-82EE-85B272531BC2}" type="slidenum">
              <a:rPr lang="fr-FR" noProof="0" smtClean="0"/>
              <a:pPr/>
              <a:t>9</a:t>
            </a:fld>
            <a:endParaRPr lang="fr-FR" noProof="0"/>
          </a:p>
        </p:txBody>
      </p:sp>
      <p:sp>
        <p:nvSpPr>
          <p:cNvPr id="3" name="Titre 9"/>
          <p:cNvSpPr>
            <a:spLocks noGrp="1"/>
          </p:cNvSpPr>
          <p:nvPr>
            <p:ph type="title"/>
          </p:nvPr>
        </p:nvSpPr>
        <p:spPr>
          <a:xfrm>
            <a:off x="755576" y="304800"/>
            <a:ext cx="8208912" cy="447080"/>
          </a:xfrm>
        </p:spPr>
        <p:txBody>
          <a:bodyPr>
            <a:normAutofit fontScale="90000"/>
          </a:bodyPr>
          <a:lstStyle/>
          <a:p>
            <a:r>
              <a:rPr lang="fr-FR" sz="2400" dirty="0" smtClean="0"/>
              <a:t>Il reste le dimanche pour se ressourcer : repos, famille, amis et s’occuper de son intérieur</a:t>
            </a:r>
            <a:endParaRPr lang="fr-FR" sz="2200" dirty="0"/>
          </a:p>
        </p:txBody>
      </p:sp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730177" y="1171352"/>
            <a:ext cx="8162304" cy="2762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spcBef>
                <a:spcPct val="20000"/>
              </a:spcBef>
            </a:pPr>
            <a:r>
              <a:rPr lang="fr-FR" sz="1200" b="1" i="1" dirty="0" smtClean="0">
                <a:solidFill>
                  <a:schemeClr val="tx2"/>
                </a:solidFill>
              </a:rPr>
              <a:t>Le dimanche, vous avez surtout envie de… ? (*)</a:t>
            </a:r>
          </a:p>
          <a:p>
            <a:pPr algn="just" eaLnBrk="0" hangingPunct="0">
              <a:spcBef>
                <a:spcPct val="20000"/>
              </a:spcBef>
            </a:pPr>
            <a:r>
              <a:rPr lang="fr-FR" sz="1100" i="1" dirty="0" smtClean="0">
                <a:solidFill>
                  <a:schemeClr val="tx2"/>
                </a:solidFill>
              </a:rPr>
              <a:t>(Réponses données à l’aide d’une liste)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123627" y="2132856"/>
            <a:ext cx="4304357" cy="4464496"/>
            <a:chOff x="5169024" y="2132856"/>
            <a:chExt cx="4376365" cy="4464496"/>
          </a:xfrm>
        </p:grpSpPr>
        <p:graphicFrame>
          <p:nvGraphicFramePr>
            <p:cNvPr id="7" name="Graphique 6"/>
            <p:cNvGraphicFramePr/>
            <p:nvPr/>
          </p:nvGraphicFramePr>
          <p:xfrm>
            <a:off x="5169024" y="2132856"/>
            <a:ext cx="4376365" cy="44644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Rectangle à coins arrondis 7"/>
            <p:cNvSpPr/>
            <p:nvPr/>
          </p:nvSpPr>
          <p:spPr>
            <a:xfrm>
              <a:off x="5169024" y="4077072"/>
              <a:ext cx="3528392" cy="100811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716016" y="2132856"/>
            <a:ext cx="4376365" cy="4464496"/>
            <a:chOff x="200472" y="2132856"/>
            <a:chExt cx="4376365" cy="4464496"/>
          </a:xfrm>
        </p:grpSpPr>
        <p:graphicFrame>
          <p:nvGraphicFramePr>
            <p:cNvPr id="10" name="Graphique 9"/>
            <p:cNvGraphicFramePr/>
            <p:nvPr/>
          </p:nvGraphicFramePr>
          <p:xfrm>
            <a:off x="200472" y="2132856"/>
            <a:ext cx="4376365" cy="446449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Rectangle à coins arrondis 10"/>
            <p:cNvSpPr/>
            <p:nvPr/>
          </p:nvSpPr>
          <p:spPr>
            <a:xfrm>
              <a:off x="200472" y="4077072"/>
              <a:ext cx="3384376" cy="1008112"/>
            </a:xfrm>
            <a:prstGeom prst="roundRect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Accolade ouvrante 11"/>
          <p:cNvSpPr/>
          <p:nvPr/>
        </p:nvSpPr>
        <p:spPr>
          <a:xfrm>
            <a:off x="3750316" y="4149080"/>
            <a:ext cx="261743" cy="936104"/>
          </a:xfrm>
          <a:prstGeom prst="leftBrace">
            <a:avLst/>
          </a:prstGeom>
          <a:ln>
            <a:solidFill>
              <a:srgbClr val="655C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4012059" y="4499976"/>
            <a:ext cx="576064" cy="297176"/>
          </a:xfrm>
          <a:prstGeom prst="round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2"/>
                </a:solidFill>
              </a:rPr>
              <a:t>53%</a:t>
            </a:r>
            <a:endParaRPr lang="fr-FR" sz="1400" b="1" dirty="0">
              <a:solidFill>
                <a:schemeClr val="tx2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8489259" y="4499976"/>
            <a:ext cx="576064" cy="297176"/>
          </a:xfrm>
          <a:prstGeom prst="round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2"/>
                </a:solidFill>
              </a:rPr>
              <a:t>52%</a:t>
            </a:r>
            <a:endParaRPr lang="fr-FR" sz="1400" b="1" dirty="0">
              <a:solidFill>
                <a:schemeClr val="tx2"/>
              </a:solidFill>
            </a:endParaRPr>
          </a:p>
        </p:txBody>
      </p:sp>
      <p:sp>
        <p:nvSpPr>
          <p:cNvPr id="15" name="Accolade ouvrante 14"/>
          <p:cNvSpPr/>
          <p:nvPr/>
        </p:nvSpPr>
        <p:spPr>
          <a:xfrm>
            <a:off x="8227516" y="4149080"/>
            <a:ext cx="261743" cy="936104"/>
          </a:xfrm>
          <a:prstGeom prst="leftBrace">
            <a:avLst/>
          </a:prstGeom>
          <a:ln>
            <a:solidFill>
              <a:srgbClr val="655C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8" name="Rectangle 17"/>
          <p:cNvSpPr/>
          <p:nvPr/>
        </p:nvSpPr>
        <p:spPr>
          <a:xfrm>
            <a:off x="2232248" y="6438528"/>
            <a:ext cx="4953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sz="900" b="1" i="1" dirty="0" smtClean="0">
                <a:solidFill>
                  <a:schemeClr val="tx2"/>
                </a:solidFill>
                <a:latin typeface="+mn-lt"/>
              </a:rPr>
              <a:t>(*) Total supérieur à 100, les interviewés ayant pu donner plusieurs réponses.</a:t>
            </a:r>
            <a:endParaRPr lang="fr-FR" sz="900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6135216" y="1772816"/>
            <a:ext cx="1605136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France entière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259632" y="1785516"/>
            <a:ext cx="1635224" cy="436240"/>
          </a:xfrm>
          <a:prstGeom prst="roundRect">
            <a:avLst/>
          </a:prstGeom>
          <a:noFill/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2"/>
                </a:solidFill>
              </a:rPr>
              <a:t>Ile-de-France</a:t>
            </a:r>
            <a:endParaRPr lang="fr-FR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quette_CSA_simple">
  <a:themeElements>
    <a:clrScheme name="CSA">
      <a:dk1>
        <a:srgbClr val="A09687"/>
      </a:dk1>
      <a:lt1>
        <a:srgbClr val="FFFFFF"/>
      </a:lt1>
      <a:dk2>
        <a:srgbClr val="000000"/>
      </a:dk2>
      <a:lt2>
        <a:srgbClr val="00BCE4"/>
      </a:lt2>
      <a:accent1>
        <a:srgbClr val="00AA69"/>
      </a:accent1>
      <a:accent2>
        <a:srgbClr val="E60046"/>
      </a:accent2>
      <a:accent3>
        <a:srgbClr val="0073AA"/>
      </a:accent3>
      <a:accent4>
        <a:srgbClr val="F5E600"/>
      </a:accent4>
      <a:accent5>
        <a:srgbClr val="8C1E6E"/>
      </a:accent5>
      <a:accent6>
        <a:srgbClr val="F08728"/>
      </a:accent6>
      <a:hlink>
        <a:srgbClr val="A09687"/>
      </a:hlink>
      <a:folHlink>
        <a:srgbClr val="A096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Maquette_CSA_simple</Template>
  <TotalTime>224</TotalTime>
  <Words>1181</Words>
  <Application>Microsoft Office PowerPoint</Application>
  <PresentationFormat>Affichage à l'écran (4:3)</PresentationFormat>
  <Paragraphs>255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Maquette_CSA_simple</vt:lpstr>
      <vt:lpstr>Diapositive 1</vt:lpstr>
      <vt:lpstr>Sommaire</vt:lpstr>
      <vt:lpstr>Diapositive 3</vt:lpstr>
      <vt:lpstr>Rythmes de vie, modes de vie</vt:lpstr>
      <vt:lpstr>Le rythme de vie spécifique des Franciliens ; le sentiment de souvent courir et de passer trop de temps dans les transports</vt:lpstr>
      <vt:lpstr>Des Franciliens qui ont le sentiment d’avoir une semaine chargée</vt:lpstr>
      <vt:lpstr>Un rythme qui reste soutenu le samedi pour les Franciliens avec les  achats et les démarches qu’ils n’ont pas eu le temps de faire la semaine</vt:lpstr>
      <vt:lpstr>Les envie du dimanche</vt:lpstr>
      <vt:lpstr>Il reste le dimanche pour se ressourcer : repos, famille, amis et s’occuper de son intérieur</vt:lpstr>
      <vt:lpstr>L’ouverture des magasins le dimanche faciliterait  la vie d’une nette majorité des Franciliens</vt:lpstr>
      <vt:lpstr>L’ouverture des magasins le dimanche permettrait  de disposer de davantage de temps pour faire ses achats</vt:lpstr>
      <vt:lpstr>Les activités du dimanche</vt:lpstr>
      <vt:lpstr>Près de six Français et Franciliens sur dix bricolent ou décorent leur  intérieur souvent ou de temps en temps le dimanche</vt:lpstr>
      <vt:lpstr>Ce que le bricolage apporte à ceux qui le pratiquent</vt:lpstr>
      <vt:lpstr>Pour les Français, c’est d’abord créer quelque chose, aménager et décorer à moindre coût mais aussi passer du temps en famille</vt:lpstr>
      <vt:lpstr>Pour les Français, c’est d’abord créer quelque chose, aménager et décorer à moindre coût mais aussi passer du temps en famille</vt:lpstr>
      <vt:lpstr>Le bricolage le dimanche :  mise en situation</vt:lpstr>
      <vt:lpstr>Plus d’un Francilien qui bricole sur deux a déjà repoussé son activité de bricolage à un autre jour en raison de la fermeture le dimanche</vt:lpstr>
      <vt:lpstr>L’ouverture des magasins le dimanche</vt:lpstr>
      <vt:lpstr>Une différence règlementaire entre les magasins d’ameublement et de jardinage et ceux de bricolage jugée injustifiée pour une très large majorité des Français comme des Franciliens</vt:lpstr>
      <vt:lpstr>Près des trois quarts des Franciliens sont favorables  à l’ouverture des magasins de bricolage le dimanche </vt:lpstr>
      <vt:lpstr>Une très large majorité des Français comme des Franciliens favorables à ce que les salariés qui le souhaitent soient autorisés avec contrepartie à travailler le dimanche</vt:lpstr>
      <vt:lpstr>Diapositive 23</vt:lpstr>
    </vt:vector>
  </TitlesOfParts>
  <Manager>CSA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</dc:title>
  <dc:subject>CSA</dc:subject>
  <dc:creator>papa</dc:creator>
  <cp:lastModifiedBy>Caroline Hupin</cp:lastModifiedBy>
  <cp:revision>55</cp:revision>
  <dcterms:created xsi:type="dcterms:W3CDTF">2013-03-28T20:34:40Z</dcterms:created>
  <dcterms:modified xsi:type="dcterms:W3CDTF">2013-07-29T13:32:37Z</dcterms:modified>
</cp:coreProperties>
</file>