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7" r:id="rId2"/>
  </p:sldIdLst>
  <p:sldSz cx="14401800" cy="21602700"/>
  <p:notesSz cx="6858000" cy="9144000"/>
  <p:defaultTextStyle>
    <a:defPPr>
      <a:defRPr lang="fr-FR"/>
    </a:defPPr>
    <a:lvl1pPr marL="0" algn="l" defTabSz="2057188" rtl="0" eaLnBrk="1" latinLnBrk="0" hangingPunct="1">
      <a:defRPr sz="4000" kern="1200">
        <a:solidFill>
          <a:schemeClr val="tx1"/>
        </a:solidFill>
        <a:latin typeface="+mn-lt"/>
        <a:ea typeface="+mn-ea"/>
        <a:cs typeface="+mn-cs"/>
      </a:defRPr>
    </a:lvl1pPr>
    <a:lvl2pPr marL="1028594" algn="l" defTabSz="2057188" rtl="0" eaLnBrk="1" latinLnBrk="0" hangingPunct="1">
      <a:defRPr sz="4000" kern="1200">
        <a:solidFill>
          <a:schemeClr val="tx1"/>
        </a:solidFill>
        <a:latin typeface="+mn-lt"/>
        <a:ea typeface="+mn-ea"/>
        <a:cs typeface="+mn-cs"/>
      </a:defRPr>
    </a:lvl2pPr>
    <a:lvl3pPr marL="2057188" algn="l" defTabSz="2057188" rtl="0" eaLnBrk="1" latinLnBrk="0" hangingPunct="1">
      <a:defRPr sz="4000" kern="1200">
        <a:solidFill>
          <a:schemeClr val="tx1"/>
        </a:solidFill>
        <a:latin typeface="+mn-lt"/>
        <a:ea typeface="+mn-ea"/>
        <a:cs typeface="+mn-cs"/>
      </a:defRPr>
    </a:lvl3pPr>
    <a:lvl4pPr marL="3085783" algn="l" defTabSz="2057188" rtl="0" eaLnBrk="1" latinLnBrk="0" hangingPunct="1">
      <a:defRPr sz="4000" kern="1200">
        <a:solidFill>
          <a:schemeClr val="tx1"/>
        </a:solidFill>
        <a:latin typeface="+mn-lt"/>
        <a:ea typeface="+mn-ea"/>
        <a:cs typeface="+mn-cs"/>
      </a:defRPr>
    </a:lvl4pPr>
    <a:lvl5pPr marL="4114377" algn="l" defTabSz="2057188" rtl="0" eaLnBrk="1" latinLnBrk="0" hangingPunct="1">
      <a:defRPr sz="4000" kern="1200">
        <a:solidFill>
          <a:schemeClr val="tx1"/>
        </a:solidFill>
        <a:latin typeface="+mn-lt"/>
        <a:ea typeface="+mn-ea"/>
        <a:cs typeface="+mn-cs"/>
      </a:defRPr>
    </a:lvl5pPr>
    <a:lvl6pPr marL="5142971" algn="l" defTabSz="2057188" rtl="0" eaLnBrk="1" latinLnBrk="0" hangingPunct="1">
      <a:defRPr sz="4000" kern="1200">
        <a:solidFill>
          <a:schemeClr val="tx1"/>
        </a:solidFill>
        <a:latin typeface="+mn-lt"/>
        <a:ea typeface="+mn-ea"/>
        <a:cs typeface="+mn-cs"/>
      </a:defRPr>
    </a:lvl6pPr>
    <a:lvl7pPr marL="6171565" algn="l" defTabSz="2057188" rtl="0" eaLnBrk="1" latinLnBrk="0" hangingPunct="1">
      <a:defRPr sz="4000" kern="1200">
        <a:solidFill>
          <a:schemeClr val="tx1"/>
        </a:solidFill>
        <a:latin typeface="+mn-lt"/>
        <a:ea typeface="+mn-ea"/>
        <a:cs typeface="+mn-cs"/>
      </a:defRPr>
    </a:lvl7pPr>
    <a:lvl8pPr marL="7200159" algn="l" defTabSz="2057188" rtl="0" eaLnBrk="1" latinLnBrk="0" hangingPunct="1">
      <a:defRPr sz="4000" kern="1200">
        <a:solidFill>
          <a:schemeClr val="tx1"/>
        </a:solidFill>
        <a:latin typeface="+mn-lt"/>
        <a:ea typeface="+mn-ea"/>
        <a:cs typeface="+mn-cs"/>
      </a:defRPr>
    </a:lvl8pPr>
    <a:lvl9pPr marL="8228754" algn="l" defTabSz="2057188" rtl="0" eaLnBrk="1" latinLnBrk="0" hangingPunct="1">
      <a:defRPr sz="4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008" userDrawn="1">
          <p15:clr>
            <a:srgbClr val="A4A3A4"/>
          </p15:clr>
        </p15:guide>
        <p15:guide id="2" pos="111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5E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523" autoAdjust="0"/>
    <p:restoredTop sz="94660"/>
  </p:normalViewPr>
  <p:slideViewPr>
    <p:cSldViewPr showGuides="1">
      <p:cViewPr varScale="1">
        <p:scale>
          <a:sx n="22" d="100"/>
          <a:sy n="22" d="100"/>
        </p:scale>
        <p:origin x="2682" y="48"/>
      </p:cViewPr>
      <p:guideLst>
        <p:guide orient="horz" pos="7008"/>
        <p:guide pos="111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3CCE8-7E8C-C740-AC37-FE09B8EBEFE1}" type="datetimeFigureOut">
              <a:rPr lang="fr-FR" smtClean="0"/>
              <a:t>26/06/2026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834B18-0703-B443-B248-5B10DF3AFB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91219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gagem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pour une image  8"/>
          <p:cNvSpPr>
            <a:spLocks noGrp="1"/>
          </p:cNvSpPr>
          <p:nvPr>
            <p:ph type="pic" sz="quarter" idx="10" hasCustomPrompt="1"/>
          </p:nvPr>
        </p:nvSpPr>
        <p:spPr>
          <a:xfrm>
            <a:off x="7340680" y="18631419"/>
            <a:ext cx="3064576" cy="1332462"/>
          </a:xfrm>
        </p:spPr>
        <p:txBody>
          <a:bodyPr anchor="ctr"/>
          <a:lstStyle>
            <a:lvl1pPr algn="ctr">
              <a:defRPr sz="2400">
                <a:solidFill>
                  <a:schemeClr val="tx2"/>
                </a:solidFill>
                <a:latin typeface="Marianne" panose="02000000000000000000" pitchFamily="2" charset="0"/>
              </a:defRPr>
            </a:lvl1pPr>
          </a:lstStyle>
          <a:p>
            <a:r>
              <a:rPr lang="fr-FR" dirty="0"/>
              <a:t>Votre logo ici</a:t>
            </a:r>
          </a:p>
        </p:txBody>
      </p:sp>
      <p:sp>
        <p:nvSpPr>
          <p:cNvPr id="13" name="Espace réservé du texte 12"/>
          <p:cNvSpPr>
            <a:spLocks noGrp="1"/>
          </p:cNvSpPr>
          <p:nvPr>
            <p:ph type="body" sz="quarter" idx="12"/>
          </p:nvPr>
        </p:nvSpPr>
        <p:spPr>
          <a:xfrm>
            <a:off x="1728000" y="7885026"/>
            <a:ext cx="10944000" cy="1516135"/>
          </a:xfrm>
        </p:spPr>
        <p:txBody>
          <a:bodyPr anchor="b"/>
          <a:lstStyle>
            <a:lvl1pPr marL="0" indent="0">
              <a:lnSpc>
                <a:spcPct val="100000"/>
              </a:lnSpc>
              <a:spcAft>
                <a:spcPts val="1674"/>
              </a:spcAft>
              <a:defRPr sz="5000" b="0" cap="all" spc="209" baseline="0">
                <a:latin typeface="Marianne" panose="02000000000000000000" pitchFamily="2" charset="0"/>
              </a:defRPr>
            </a:lvl1pPr>
            <a:lvl2pPr>
              <a:lnSpc>
                <a:spcPct val="90000"/>
              </a:lnSpc>
              <a:defRPr sz="49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1"/>
          </p:nvPr>
        </p:nvSpPr>
        <p:spPr>
          <a:xfrm>
            <a:off x="1728000" y="4680001"/>
            <a:ext cx="10944000" cy="2661439"/>
          </a:xfrm>
        </p:spPr>
        <p:txBody>
          <a:bodyPr/>
          <a:lstStyle>
            <a:lvl1pPr>
              <a:defRPr>
                <a:latin typeface="Marianne" panose="02000000000000000000" pitchFamily="2" charset="0"/>
              </a:defRPr>
            </a:lvl1pPr>
            <a:lvl2pPr>
              <a:spcBef>
                <a:spcPts val="900"/>
              </a:spcBef>
              <a:defRPr>
                <a:latin typeface="Marianne" panose="02000000000000000000" pitchFamily="2" charset="0"/>
              </a:defRPr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3"/>
          </p:nvPr>
        </p:nvSpPr>
        <p:spPr>
          <a:xfrm>
            <a:off x="1728787" y="10342096"/>
            <a:ext cx="5220000" cy="5924327"/>
          </a:xfrm>
        </p:spPr>
        <p:txBody>
          <a:bodyPr/>
          <a:lstStyle>
            <a:lvl1pPr>
              <a:lnSpc>
                <a:spcPct val="90000"/>
              </a:lnSpc>
              <a:spcBef>
                <a:spcPts val="6000"/>
              </a:spcBef>
              <a:defRPr sz="2500" cap="none">
                <a:latin typeface="Marianne" panose="02000000000000000000" pitchFamily="2" charset="0"/>
              </a:defRPr>
            </a:lvl1pPr>
            <a:lvl2pPr>
              <a:lnSpc>
                <a:spcPct val="90000"/>
              </a:lnSpc>
              <a:spcBef>
                <a:spcPts val="0"/>
              </a:spcBef>
              <a:defRPr sz="2500" cap="none">
                <a:latin typeface="+mn-lt"/>
              </a:defRPr>
            </a:lvl2pPr>
            <a:lvl3pPr>
              <a:lnSpc>
                <a:spcPct val="90000"/>
              </a:lnSpc>
              <a:spcBef>
                <a:spcPts val="0"/>
              </a:spcBef>
              <a:defRPr sz="2500" cap="none">
                <a:latin typeface="+mn-lt"/>
              </a:defRPr>
            </a:lvl3pPr>
            <a:lvl4pPr>
              <a:lnSpc>
                <a:spcPct val="90000"/>
              </a:lnSpc>
              <a:spcBef>
                <a:spcPts val="0"/>
              </a:spcBef>
              <a:defRPr sz="2500" cap="none">
                <a:latin typeface="+mn-lt"/>
              </a:defRPr>
            </a:lvl4pPr>
            <a:lvl5pPr>
              <a:lnSpc>
                <a:spcPct val="90000"/>
              </a:lnSpc>
              <a:spcBef>
                <a:spcPts val="0"/>
              </a:spcBef>
              <a:defRPr sz="2500" cap="none">
                <a:latin typeface="+mn-lt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8" name="Espace réservé du texte 2"/>
          <p:cNvSpPr>
            <a:spLocks noGrp="1"/>
          </p:cNvSpPr>
          <p:nvPr>
            <p:ph type="body" sz="quarter" idx="14"/>
          </p:nvPr>
        </p:nvSpPr>
        <p:spPr>
          <a:xfrm>
            <a:off x="7236642" y="10342096"/>
            <a:ext cx="5220000" cy="5931862"/>
          </a:xfrm>
        </p:spPr>
        <p:txBody>
          <a:bodyPr/>
          <a:lstStyle>
            <a:lvl1pPr>
              <a:lnSpc>
                <a:spcPct val="90000"/>
              </a:lnSpc>
              <a:spcBef>
                <a:spcPts val="6000"/>
              </a:spcBef>
              <a:defRPr sz="2500" cap="none">
                <a:latin typeface="Marianne" panose="02000000000000000000" pitchFamily="2" charset="0"/>
              </a:defRPr>
            </a:lvl1pPr>
            <a:lvl2pPr>
              <a:lnSpc>
                <a:spcPct val="90000"/>
              </a:lnSpc>
              <a:spcBef>
                <a:spcPts val="0"/>
              </a:spcBef>
              <a:defRPr sz="2500" cap="none">
                <a:latin typeface="+mn-lt"/>
              </a:defRPr>
            </a:lvl2pPr>
            <a:lvl3pPr>
              <a:lnSpc>
                <a:spcPct val="90000"/>
              </a:lnSpc>
              <a:spcBef>
                <a:spcPts val="0"/>
              </a:spcBef>
              <a:defRPr sz="2500" cap="none">
                <a:latin typeface="+mn-lt"/>
              </a:defRPr>
            </a:lvl3pPr>
            <a:lvl4pPr>
              <a:lnSpc>
                <a:spcPct val="90000"/>
              </a:lnSpc>
              <a:spcBef>
                <a:spcPts val="0"/>
              </a:spcBef>
              <a:defRPr sz="2500" cap="none">
                <a:latin typeface="+mn-lt"/>
              </a:defRPr>
            </a:lvl4pPr>
            <a:lvl5pPr>
              <a:lnSpc>
                <a:spcPct val="90000"/>
              </a:lnSpc>
              <a:spcBef>
                <a:spcPts val="0"/>
              </a:spcBef>
              <a:defRPr sz="2500" cap="none">
                <a:latin typeface="+mn-lt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" name="Espace réservé du texte 2">
            <a:extLst>
              <a:ext uri="{FF2B5EF4-FFF2-40B4-BE49-F238E27FC236}">
                <a16:creationId xmlns:a16="http://schemas.microsoft.com/office/drawing/2014/main" id="{4C8C8285-19F8-3CF1-FC04-DC0EA19D1B6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636514" y="17393608"/>
            <a:ext cx="9172898" cy="896574"/>
          </a:xfrm>
        </p:spPr>
        <p:txBody>
          <a:bodyPr/>
          <a:lstStyle>
            <a:lvl1pPr algn="ctr">
              <a:lnSpc>
                <a:spcPct val="90000"/>
              </a:lnSpc>
              <a:spcBef>
                <a:spcPts val="6000"/>
              </a:spcBef>
              <a:defRPr sz="2500" cap="none">
                <a:latin typeface="Marianne" panose="02000000000000000000" pitchFamily="2" charset="0"/>
              </a:defRPr>
            </a:lvl1pPr>
            <a:lvl2pPr>
              <a:lnSpc>
                <a:spcPct val="90000"/>
              </a:lnSpc>
              <a:spcBef>
                <a:spcPts val="0"/>
              </a:spcBef>
              <a:defRPr sz="2500" cap="none">
                <a:latin typeface="+mn-lt"/>
              </a:defRPr>
            </a:lvl2pPr>
            <a:lvl3pPr>
              <a:lnSpc>
                <a:spcPct val="90000"/>
              </a:lnSpc>
              <a:spcBef>
                <a:spcPts val="0"/>
              </a:spcBef>
              <a:defRPr sz="2500" cap="none">
                <a:latin typeface="+mn-lt"/>
              </a:defRPr>
            </a:lvl3pPr>
            <a:lvl4pPr>
              <a:lnSpc>
                <a:spcPct val="90000"/>
              </a:lnSpc>
              <a:spcBef>
                <a:spcPts val="0"/>
              </a:spcBef>
              <a:defRPr sz="2500" cap="none">
                <a:latin typeface="+mn-lt"/>
              </a:defRPr>
            </a:lvl4pPr>
            <a:lvl5pPr>
              <a:lnSpc>
                <a:spcPct val="90000"/>
              </a:lnSpc>
              <a:spcBef>
                <a:spcPts val="0"/>
              </a:spcBef>
              <a:defRPr sz="2500" cap="none">
                <a:latin typeface="+mn-lt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83151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mage de fond"/>
          <p:cNvSpPr/>
          <p:nvPr/>
        </p:nvSpPr>
        <p:spPr>
          <a:xfrm>
            <a:off x="727275" y="771366"/>
            <a:ext cx="12945387" cy="200563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Trame"/>
          <p:cNvSpPr/>
          <p:nvPr userDrawn="1"/>
        </p:nvSpPr>
        <p:spPr>
          <a:xfrm>
            <a:off x="727275" y="790162"/>
            <a:ext cx="12945387" cy="20056304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90000"/>
                </a:schemeClr>
              </a:gs>
              <a:gs pos="100000">
                <a:schemeClr val="accent1">
                  <a:alpha val="76000"/>
                  <a:lumMod val="10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7522" tIns="63761" rIns="127522" bIns="63761" rtlCol="0" anchor="ctr"/>
          <a:lstStyle/>
          <a:p>
            <a:pPr algn="ctr"/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728292" y="4680001"/>
            <a:ext cx="10944000" cy="3349042"/>
          </a:xfrm>
          <a:prstGeom prst="rect">
            <a:avLst/>
          </a:prstGeom>
        </p:spPr>
        <p:txBody>
          <a:bodyPr vert="horz" lIns="50206" tIns="0" rIns="50206" bIns="0" rtlCol="0">
            <a:no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3938229" y="17894138"/>
            <a:ext cx="6755059" cy="416582"/>
          </a:xfrm>
          <a:prstGeom prst="rect">
            <a:avLst/>
          </a:prstGeom>
          <a:noFill/>
        </p:spPr>
        <p:txBody>
          <a:bodyPr wrap="square" lIns="100411" tIns="0" rIns="100411" bIns="0" rtlCol="0">
            <a:noAutofit/>
          </a:bodyPr>
          <a:lstStyle/>
          <a:p>
            <a:pPr algn="ctr"/>
            <a:r>
              <a:rPr lang="fr-FR" sz="2100" b="1" dirty="0">
                <a:solidFill>
                  <a:schemeClr val="tx2"/>
                </a:solidFill>
                <a:latin typeface="Marianne" panose="02000000000000000000" pitchFamily="2" charset="0"/>
              </a:rPr>
              <a:t>#</a:t>
            </a:r>
            <a:r>
              <a:rPr lang="fr-FR" sz="2100" b="1" dirty="0" err="1">
                <a:solidFill>
                  <a:schemeClr val="bg1"/>
                </a:solidFill>
                <a:latin typeface="Marianne" panose="02000000000000000000" pitchFamily="2" charset="0"/>
              </a:rPr>
              <a:t>EmployeursEngagés</a:t>
            </a:r>
            <a:r>
              <a:rPr lang="fr-FR" sz="2100" b="1" dirty="0">
                <a:solidFill>
                  <a:schemeClr val="bg1"/>
                </a:solidFill>
                <a:latin typeface="Marianne" panose="02000000000000000000" pitchFamily="2" charset="0"/>
              </a:rPr>
              <a:t> </a:t>
            </a:r>
            <a:r>
              <a:rPr lang="fr-FR" sz="2100" b="1" dirty="0">
                <a:solidFill>
                  <a:schemeClr val="tx2"/>
                </a:solidFill>
                <a:latin typeface="Marianne" panose="02000000000000000000" pitchFamily="2" charset="0"/>
              </a:rPr>
              <a:t>#</a:t>
            </a:r>
            <a:r>
              <a:rPr lang="fr-FR" sz="2100" b="1" dirty="0" err="1">
                <a:solidFill>
                  <a:schemeClr val="bg1"/>
                </a:solidFill>
                <a:latin typeface="Marianne" panose="02000000000000000000" pitchFamily="2" charset="0"/>
              </a:rPr>
              <a:t>SécuritéRoutièreAuTravail</a:t>
            </a:r>
            <a:endParaRPr lang="fr-FR" sz="2100" b="1" dirty="0">
              <a:solidFill>
                <a:schemeClr val="bg1"/>
              </a:solidFill>
              <a:latin typeface="Marianne" panose="02000000000000000000" pitchFamily="2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 rot="16200000">
            <a:off x="12312374" y="18918466"/>
            <a:ext cx="1667741" cy="10002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l"/>
            <a:r>
              <a:rPr lang="fr-FR" sz="650" b="0" dirty="0">
                <a:solidFill>
                  <a:schemeClr val="bg1"/>
                </a:solidFill>
                <a:latin typeface="Marianne" panose="02000000000000000000" pitchFamily="2" charset="0"/>
              </a:rPr>
              <a:t>Photos : © AGE / </a:t>
            </a:r>
            <a:r>
              <a:rPr lang="fr-FR" sz="650" b="0" dirty="0" err="1">
                <a:solidFill>
                  <a:schemeClr val="bg1"/>
                </a:solidFill>
                <a:latin typeface="Marianne" panose="02000000000000000000" pitchFamily="2" charset="0"/>
              </a:rPr>
              <a:t>Photononstop</a:t>
            </a:r>
            <a:endParaRPr lang="fr-FR" sz="650" b="0" dirty="0">
              <a:solidFill>
                <a:schemeClr val="bg1"/>
              </a:solidFill>
              <a:latin typeface="Marianne" panose="02000000000000000000" pitchFamily="2" charset="0"/>
            </a:endParaRPr>
          </a:p>
        </p:txBody>
      </p:sp>
      <p:pic>
        <p:nvPicPr>
          <p:cNvPr id="13" name="Image 12" descr="Une image contenant texte, Police, Graphique, capture d’écran&#10;&#10;Description générée automatiquement">
            <a:extLst>
              <a:ext uri="{FF2B5EF4-FFF2-40B4-BE49-F238E27FC236}">
                <a16:creationId xmlns:a16="http://schemas.microsoft.com/office/drawing/2014/main" id="{767E5986-9C54-5D91-B5E2-A9F052B1E16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540" y="18470202"/>
            <a:ext cx="3319312" cy="1667741"/>
          </a:xfrm>
          <a:prstGeom prst="rect">
            <a:avLst/>
          </a:prstGeom>
        </p:spPr>
      </p:pic>
      <p:pic>
        <p:nvPicPr>
          <p:cNvPr id="4" name="Image 3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04F6538D-8AFC-3148-26CB-D2657B1FD00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8788" y="18652381"/>
            <a:ext cx="2196244" cy="1294557"/>
          </a:xfrm>
          <a:prstGeom prst="rect">
            <a:avLst/>
          </a:prstGeom>
        </p:spPr>
      </p:pic>
      <p:pic>
        <p:nvPicPr>
          <p:cNvPr id="5" name="Image 4" descr="Une image contenant texte, Police, Graphique, graphisme&#10;&#10;Le contenu généré par l’IA peut être incorrect.">
            <a:extLst>
              <a:ext uri="{FF2B5EF4-FFF2-40B4-BE49-F238E27FC236}">
                <a16:creationId xmlns:a16="http://schemas.microsoft.com/office/drawing/2014/main" id="{7AD74F5F-F19F-EA79-D602-8EF26108287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599" y="1801690"/>
            <a:ext cx="4421157" cy="1726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41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ctr" defTabSz="2057188" rtl="0" eaLnBrk="1" latinLnBrk="0" hangingPunct="1">
        <a:spcBef>
          <a:spcPct val="0"/>
        </a:spcBef>
        <a:buNone/>
        <a:defRPr sz="99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2057188" rtl="0" eaLnBrk="1" latinLnBrk="0" hangingPunct="1">
        <a:lnSpc>
          <a:spcPct val="90000"/>
        </a:lnSpc>
        <a:spcBef>
          <a:spcPts val="0"/>
        </a:spcBef>
        <a:buFontTx/>
        <a:buNone/>
        <a:defRPr sz="6700" b="1" kern="1200">
          <a:solidFill>
            <a:schemeClr val="bg1"/>
          </a:solidFill>
          <a:latin typeface="Marianne" panose="02000000000000000000" pitchFamily="2" charset="0"/>
          <a:ea typeface="+mn-ea"/>
          <a:cs typeface="+mn-cs"/>
        </a:defRPr>
      </a:lvl1pPr>
      <a:lvl2pPr marL="0" indent="0" algn="l" defTabSz="2057188" rtl="0" eaLnBrk="1" latinLnBrk="0" hangingPunct="1">
        <a:spcBef>
          <a:spcPts val="837"/>
        </a:spcBef>
        <a:buFontTx/>
        <a:buNone/>
        <a:defRPr sz="2600" b="1" kern="1200">
          <a:solidFill>
            <a:schemeClr val="bg1"/>
          </a:solidFill>
          <a:latin typeface="Marianne" panose="02000000000000000000" pitchFamily="2" charset="0"/>
          <a:ea typeface="+mn-ea"/>
          <a:cs typeface="+mn-cs"/>
        </a:defRPr>
      </a:lvl2pPr>
      <a:lvl3pPr marL="0" indent="0" algn="l" defTabSz="2057188" rtl="0" eaLnBrk="1" latinLnBrk="0" hangingPunct="1">
        <a:spcBef>
          <a:spcPts val="0"/>
        </a:spcBef>
        <a:buFontTx/>
        <a:buNone/>
        <a:defRPr sz="4200" kern="1200" cap="all" spc="209" baseline="0">
          <a:solidFill>
            <a:schemeClr val="bg1"/>
          </a:solidFill>
          <a:latin typeface="Haettenschweiler" panose="020B0706040902060204" pitchFamily="34" charset="0"/>
          <a:ea typeface="+mn-ea"/>
          <a:cs typeface="+mn-cs"/>
        </a:defRPr>
      </a:lvl3pPr>
      <a:lvl4pPr marL="0" indent="0" algn="l" defTabSz="2057188" rtl="0" eaLnBrk="1" latinLnBrk="0" hangingPunct="1">
        <a:spcBef>
          <a:spcPts val="0"/>
        </a:spcBef>
        <a:buFontTx/>
        <a:buNone/>
        <a:defRPr sz="4600" b="1" kern="1200">
          <a:solidFill>
            <a:schemeClr val="bg1"/>
          </a:solidFill>
          <a:latin typeface="+mn-lt"/>
          <a:ea typeface="+mn-ea"/>
          <a:cs typeface="+mn-cs"/>
        </a:defRPr>
      </a:lvl4pPr>
      <a:lvl5pPr marL="0" indent="0" algn="l" defTabSz="2057188" rtl="0" eaLnBrk="1" latinLnBrk="0" hangingPunct="1">
        <a:spcBef>
          <a:spcPts val="0"/>
        </a:spcBef>
        <a:buFontTx/>
        <a:buNone/>
        <a:defRPr sz="4500" kern="1200">
          <a:solidFill>
            <a:schemeClr val="bg1"/>
          </a:solidFill>
          <a:latin typeface="+mn-lt"/>
          <a:ea typeface="+mn-ea"/>
          <a:cs typeface="+mn-cs"/>
        </a:defRPr>
      </a:lvl5pPr>
      <a:lvl6pPr marL="5657269" indent="-514298" algn="l" defTabSz="2057188" rtl="0" eaLnBrk="1" latinLnBrk="0" hangingPunct="1">
        <a:spcBef>
          <a:spcPct val="20000"/>
        </a:spcBef>
        <a:buFont typeface="Arial" panose="020B0604020202020204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6pPr>
      <a:lvl7pPr marL="6685863" indent="-514298" algn="l" defTabSz="2057188" rtl="0" eaLnBrk="1" latinLnBrk="0" hangingPunct="1">
        <a:spcBef>
          <a:spcPct val="20000"/>
        </a:spcBef>
        <a:buFont typeface="Arial" panose="020B0604020202020204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7pPr>
      <a:lvl8pPr marL="7714457" indent="-514298" algn="l" defTabSz="2057188" rtl="0" eaLnBrk="1" latinLnBrk="0" hangingPunct="1">
        <a:spcBef>
          <a:spcPct val="20000"/>
        </a:spcBef>
        <a:buFont typeface="Arial" panose="020B0604020202020204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8pPr>
      <a:lvl9pPr marL="8743051" indent="-514298" algn="l" defTabSz="2057188" rtl="0" eaLnBrk="1" latinLnBrk="0" hangingPunct="1">
        <a:spcBef>
          <a:spcPct val="20000"/>
        </a:spcBef>
        <a:buFont typeface="Arial" panose="020B0604020202020204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2057188" rtl="0" eaLnBrk="1" latinLnBrk="0" hangingPunct="1">
        <a:defRPr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594" algn="l" defTabSz="2057188" rtl="0" eaLnBrk="1" latinLnBrk="0" hangingPunct="1">
        <a:defRPr sz="4000" kern="1200">
          <a:solidFill>
            <a:schemeClr val="tx1"/>
          </a:solidFill>
          <a:latin typeface="+mn-lt"/>
          <a:ea typeface="+mn-ea"/>
          <a:cs typeface="+mn-cs"/>
        </a:defRPr>
      </a:lvl2pPr>
      <a:lvl3pPr marL="2057188" algn="l" defTabSz="2057188" rtl="0" eaLnBrk="1" latinLnBrk="0" hangingPunct="1"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085783" algn="l" defTabSz="2057188" rtl="0" eaLnBrk="1" latinLnBrk="0" hangingPunct="1">
        <a:defRPr sz="40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377" algn="l" defTabSz="2057188" rtl="0" eaLnBrk="1" latinLnBrk="0" hangingPunct="1">
        <a:defRPr sz="4000" kern="1200">
          <a:solidFill>
            <a:schemeClr val="tx1"/>
          </a:solidFill>
          <a:latin typeface="+mn-lt"/>
          <a:ea typeface="+mn-ea"/>
          <a:cs typeface="+mn-cs"/>
        </a:defRPr>
      </a:lvl5pPr>
      <a:lvl6pPr marL="5142971" algn="l" defTabSz="2057188" rtl="0" eaLnBrk="1" latinLnBrk="0" hangingPunct="1">
        <a:defRPr sz="4000" kern="1200">
          <a:solidFill>
            <a:schemeClr val="tx1"/>
          </a:solidFill>
          <a:latin typeface="+mn-lt"/>
          <a:ea typeface="+mn-ea"/>
          <a:cs typeface="+mn-cs"/>
        </a:defRPr>
      </a:lvl6pPr>
      <a:lvl7pPr marL="6171565" algn="l" defTabSz="2057188" rtl="0" eaLnBrk="1" latinLnBrk="0" hangingPunct="1">
        <a:defRPr sz="4000" kern="1200">
          <a:solidFill>
            <a:schemeClr val="tx1"/>
          </a:solidFill>
          <a:latin typeface="+mn-lt"/>
          <a:ea typeface="+mn-ea"/>
          <a:cs typeface="+mn-cs"/>
        </a:defRPr>
      </a:lvl7pPr>
      <a:lvl8pPr marL="7200159" algn="l" defTabSz="2057188" rtl="0" eaLnBrk="1" latinLnBrk="0" hangingPunct="1">
        <a:defRPr sz="4000" kern="1200">
          <a:solidFill>
            <a:schemeClr val="tx1"/>
          </a:solidFill>
          <a:latin typeface="+mn-lt"/>
          <a:ea typeface="+mn-ea"/>
          <a:cs typeface="+mn-cs"/>
        </a:defRPr>
      </a:lvl8pPr>
      <a:lvl9pPr marL="8228754" algn="l" defTabSz="2057188" rtl="0" eaLnBrk="1" latinLnBrk="0" hangingPunct="1">
        <a:defRPr sz="4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2156" userDrawn="1">
          <p15:clr>
            <a:srgbClr val="F26B43"/>
          </p15:clr>
        </p15:guide>
        <p15:guide id="2" pos="111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b="1" dirty="0"/>
              <a:t>NOS 7 ENGAGEMENTS</a:t>
            </a:r>
          </a:p>
        </p:txBody>
      </p:sp>
      <p:sp>
        <p:nvSpPr>
          <p:cNvPr id="13" name="Espace réservé du texte 12"/>
          <p:cNvSpPr>
            <a:spLocks noGrp="1"/>
          </p:cNvSpPr>
          <p:nvPr>
            <p:ph type="body" sz="quarter" idx="11"/>
          </p:nvPr>
        </p:nvSpPr>
        <p:spPr>
          <a:xfrm>
            <a:off x="1728000" y="4680001"/>
            <a:ext cx="10944000" cy="3241030"/>
          </a:xfrm>
        </p:spPr>
        <p:txBody>
          <a:bodyPr/>
          <a:lstStyle/>
          <a:p>
            <a:r>
              <a:rPr lang="fr-FR" dirty="0"/>
              <a:t>[xxx] s'engage</a:t>
            </a:r>
            <a:br>
              <a:rPr lang="fr-FR" dirty="0"/>
            </a:br>
            <a:r>
              <a:rPr lang="fr-FR" dirty="0"/>
              <a:t>pour la sécurité routière</a:t>
            </a:r>
          </a:p>
          <a:p>
            <a:pPr lvl="1"/>
            <a:r>
              <a:rPr lang="fr-FR" dirty="0"/>
              <a:t>Nous nous engageons et signons l’appel des employeurs </a:t>
            </a:r>
            <a:br>
              <a:rPr lang="fr-FR" dirty="0"/>
            </a:br>
            <a:r>
              <a:rPr lang="fr-FR" dirty="0"/>
              <a:t>pour la sécurité de nos salariés sur la route.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Nous limitons aux cas </a:t>
            </a:r>
            <a:br>
              <a:rPr lang="fr-FR" dirty="0"/>
            </a:br>
            <a:r>
              <a:rPr lang="fr-FR" dirty="0"/>
              <a:t>d’urgence les </a:t>
            </a:r>
            <a:r>
              <a:rPr lang="fr-FR" dirty="0">
                <a:solidFill>
                  <a:schemeClr val="tx2"/>
                </a:solidFill>
              </a:rPr>
              <a:t>conversations téléphoniques </a:t>
            </a:r>
            <a:r>
              <a:rPr lang="fr-FR" dirty="0"/>
              <a:t>au volant</a:t>
            </a:r>
          </a:p>
          <a:p>
            <a:r>
              <a:rPr lang="fr-FR" dirty="0"/>
              <a:t>Nous prescrivons la </a:t>
            </a:r>
            <a:r>
              <a:rPr lang="fr-FR" dirty="0">
                <a:solidFill>
                  <a:schemeClr val="tx2"/>
                </a:solidFill>
              </a:rPr>
              <a:t>sobriété</a:t>
            </a:r>
            <a:br>
              <a:rPr lang="fr-FR" dirty="0"/>
            </a:br>
            <a:r>
              <a:rPr lang="fr-FR" dirty="0"/>
              <a:t>sur la route</a:t>
            </a:r>
          </a:p>
          <a:p>
            <a:r>
              <a:rPr lang="fr-FR" dirty="0"/>
              <a:t>Nous exigeons le port </a:t>
            </a:r>
            <a:br>
              <a:rPr lang="fr-FR" dirty="0"/>
            </a:br>
            <a:r>
              <a:rPr lang="fr-FR" dirty="0"/>
              <a:t>de la </a:t>
            </a:r>
            <a:r>
              <a:rPr lang="fr-FR" dirty="0">
                <a:solidFill>
                  <a:schemeClr val="tx2"/>
                </a:solidFill>
              </a:rPr>
              <a:t>ceinture de sécurité</a:t>
            </a:r>
          </a:p>
          <a:p>
            <a:r>
              <a:rPr lang="fr-FR" dirty="0"/>
              <a:t>Nous n’acceptons pas</a:t>
            </a:r>
            <a:br>
              <a:rPr lang="fr-FR" dirty="0"/>
            </a:br>
            <a:r>
              <a:rPr lang="fr-FR" dirty="0"/>
              <a:t>le </a:t>
            </a:r>
            <a:r>
              <a:rPr lang="fr-FR" dirty="0">
                <a:solidFill>
                  <a:schemeClr val="tx2"/>
                </a:solidFill>
              </a:rPr>
              <a:t>dépassement </a:t>
            </a:r>
            <a:br>
              <a:rPr lang="fr-FR" dirty="0">
                <a:solidFill>
                  <a:schemeClr val="tx2"/>
                </a:solidFill>
              </a:rPr>
            </a:br>
            <a:r>
              <a:rPr lang="fr-FR" dirty="0">
                <a:solidFill>
                  <a:schemeClr val="tx2"/>
                </a:solidFill>
              </a:rPr>
              <a:t>des vitesses autorisées</a:t>
            </a:r>
          </a:p>
          <a:p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/>
              <a:t>Nous intégrons </a:t>
            </a:r>
            <a:br>
              <a:rPr lang="fr-FR" dirty="0"/>
            </a:br>
            <a:r>
              <a:rPr lang="fr-FR" dirty="0"/>
              <a:t>des </a:t>
            </a:r>
            <a:r>
              <a:rPr lang="fr-FR" dirty="0">
                <a:solidFill>
                  <a:schemeClr val="tx2"/>
                </a:solidFill>
              </a:rPr>
              <a:t>moments de repos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dans le calcul </a:t>
            </a:r>
            <a:br>
              <a:rPr lang="fr-FR" dirty="0"/>
            </a:br>
            <a:r>
              <a:rPr lang="fr-FR" dirty="0"/>
              <a:t>des temps de trajet</a:t>
            </a:r>
          </a:p>
          <a:p>
            <a:r>
              <a:rPr lang="fr-FR" dirty="0"/>
              <a:t>Nous favorisons la </a:t>
            </a:r>
            <a:r>
              <a:rPr lang="fr-FR" dirty="0">
                <a:solidFill>
                  <a:schemeClr val="tx2"/>
                </a:solidFill>
              </a:rPr>
              <a:t>formation</a:t>
            </a:r>
            <a:br>
              <a:rPr lang="fr-FR" dirty="0"/>
            </a:br>
            <a:r>
              <a:rPr lang="fr-FR" dirty="0"/>
              <a:t>à la sécurité routière</a:t>
            </a:r>
          </a:p>
          <a:p>
            <a:r>
              <a:rPr lang="fr-FR" dirty="0"/>
              <a:t>Nous encourageons</a:t>
            </a:r>
            <a:br>
              <a:rPr lang="fr-FR" dirty="0"/>
            </a:br>
            <a:r>
              <a:rPr lang="fr-FR" dirty="0"/>
              <a:t>les </a:t>
            </a:r>
            <a:r>
              <a:rPr lang="fr-FR" dirty="0">
                <a:solidFill>
                  <a:schemeClr val="tx2"/>
                </a:solidFill>
              </a:rPr>
              <a:t>conducteurs de deux-roues motorisés </a:t>
            </a:r>
            <a:r>
              <a:rPr lang="fr-FR" dirty="0"/>
              <a:t>et les</a:t>
            </a:r>
            <a:r>
              <a:rPr lang="fr-FR" dirty="0">
                <a:solidFill>
                  <a:schemeClr val="tx2"/>
                </a:solidFill>
              </a:rPr>
              <a:t> cyclistes </a:t>
            </a:r>
            <a:r>
              <a:rPr lang="fr-FR" dirty="0"/>
              <a:t>à mieux s’équiper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754504" y="7777014"/>
            <a:ext cx="1080000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>
            <a:off x="1754504" y="9397194"/>
            <a:ext cx="763200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>
            <a:off x="1754504" y="16561990"/>
            <a:ext cx="1080000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Imag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8437" y="9901290"/>
            <a:ext cx="360000" cy="360000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8437" y="11701490"/>
            <a:ext cx="360000" cy="360000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8437" y="13141650"/>
            <a:ext cx="360000" cy="360000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9387" y="9901250"/>
            <a:ext cx="360000" cy="360000"/>
          </a:xfrm>
          <a:prstGeom prst="rect">
            <a:avLst/>
          </a:prstGeom>
        </p:spPr>
      </p:pic>
      <p:pic>
        <p:nvPicPr>
          <p:cNvPr id="26" name="Image 2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9387" y="12061530"/>
            <a:ext cx="360000" cy="360000"/>
          </a:xfrm>
          <a:prstGeom prst="rect">
            <a:avLst/>
          </a:prstGeom>
        </p:spPr>
      </p:pic>
      <p:pic>
        <p:nvPicPr>
          <p:cNvPr id="27" name="Image 2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9387" y="13501690"/>
            <a:ext cx="360000" cy="360000"/>
          </a:xfrm>
          <a:prstGeom prst="rect">
            <a:avLst/>
          </a:prstGeom>
        </p:spPr>
      </p:pic>
      <p:sp>
        <p:nvSpPr>
          <p:cNvPr id="31" name="Espace réservé pour une image  30"/>
          <p:cNvSpPr>
            <a:spLocks noGrp="1" noChangeAspect="1"/>
          </p:cNvSpPr>
          <p:nvPr>
            <p:ph type="pic" sz="quarter" idx="10"/>
          </p:nvPr>
        </p:nvSpPr>
        <p:spPr>
          <a:xfrm>
            <a:off x="7317063" y="18866378"/>
            <a:ext cx="3160201" cy="1188000"/>
          </a:xfrm>
        </p:spPr>
        <p:txBody>
          <a:bodyPr/>
          <a:lstStyle/>
          <a:p>
            <a:endParaRPr lang="fr-FR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2DFBAC4-7B5D-CEFC-5A80-CAAEDC8A93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300" y="14581810"/>
            <a:ext cx="360000" cy="360000"/>
          </a:xfrm>
          <a:prstGeom prst="rect">
            <a:avLst/>
          </a:prstGeom>
        </p:spPr>
      </p:pic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06D2DC5-582C-C88B-2873-FC014CD4554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708522" y="17030042"/>
            <a:ext cx="9172898" cy="896574"/>
          </a:xfrm>
        </p:spPr>
        <p:txBody>
          <a:bodyPr/>
          <a:lstStyle>
            <a:lvl1pPr algn="ctr">
              <a:lnSpc>
                <a:spcPct val="90000"/>
              </a:lnSpc>
              <a:spcBef>
                <a:spcPts val="6000"/>
              </a:spcBef>
              <a:defRPr sz="2500" cap="none">
                <a:latin typeface="Marianne" panose="02000000000000000000" pitchFamily="2" charset="0"/>
              </a:defRPr>
            </a:lvl1pPr>
            <a:lvl2pPr>
              <a:lnSpc>
                <a:spcPct val="90000"/>
              </a:lnSpc>
              <a:spcBef>
                <a:spcPts val="0"/>
              </a:spcBef>
              <a:defRPr sz="2500" cap="none">
                <a:latin typeface="+mn-lt"/>
              </a:defRPr>
            </a:lvl2pPr>
            <a:lvl3pPr>
              <a:lnSpc>
                <a:spcPct val="90000"/>
              </a:lnSpc>
              <a:spcBef>
                <a:spcPts val="0"/>
              </a:spcBef>
              <a:defRPr sz="2500" cap="none">
                <a:latin typeface="+mn-lt"/>
              </a:defRPr>
            </a:lvl3pPr>
            <a:lvl4pPr>
              <a:lnSpc>
                <a:spcPct val="90000"/>
              </a:lnSpc>
              <a:spcBef>
                <a:spcPts val="0"/>
              </a:spcBef>
              <a:defRPr sz="2500" cap="none">
                <a:latin typeface="+mn-lt"/>
              </a:defRPr>
            </a:lvl4pPr>
            <a:lvl5pPr>
              <a:lnSpc>
                <a:spcPct val="90000"/>
              </a:lnSpc>
              <a:spcBef>
                <a:spcPts val="0"/>
              </a:spcBef>
              <a:defRPr sz="2500" cap="none">
                <a:latin typeface="+mn-lt"/>
              </a:defRPr>
            </a:lvl5pPr>
          </a:lstStyle>
          <a:p>
            <a:pPr lvl="0"/>
            <a:r>
              <a:rPr lang="fr-FR" dirty="0"/>
              <a:t>Vous aussi, signez les 7 engagements sur</a:t>
            </a:r>
            <a:br>
              <a:rPr lang="fr-FR" dirty="0"/>
            </a:br>
            <a:r>
              <a:rPr lang="fr-FR" dirty="0" err="1">
                <a:solidFill>
                  <a:schemeClr val="tx2"/>
                </a:solidFill>
              </a:rPr>
              <a:t>securite-routiere.gouv.fr</a:t>
            </a:r>
            <a:r>
              <a:rPr lang="fr-FR" dirty="0">
                <a:solidFill>
                  <a:schemeClr val="tx2"/>
                </a:solidFill>
              </a:rPr>
              <a:t>/employeurs-engages</a:t>
            </a:r>
          </a:p>
        </p:txBody>
      </p:sp>
    </p:spTree>
    <p:extLst>
      <p:ext uri="{BB962C8B-B14F-4D97-AF65-F5344CB8AC3E}">
        <p14:creationId xmlns:p14="http://schemas.microsoft.com/office/powerpoint/2010/main" val="867047959"/>
      </p:ext>
    </p:extLst>
  </p:cSld>
  <p:clrMapOvr>
    <a:masterClrMapping/>
  </p:clrMapOvr>
</p:sld>
</file>

<file path=ppt/theme/theme1.xml><?xml version="1.0" encoding="utf-8"?>
<a:theme xmlns:a="http://schemas.openxmlformats.org/drawingml/2006/main" name="SR 7 engagements Affiche 40x60 v1a">
  <a:themeElements>
    <a:clrScheme name="SR 7 engagements_Couleurs">
      <a:dk1>
        <a:sysClr val="windowText" lastClr="000000"/>
      </a:dk1>
      <a:lt1>
        <a:sysClr val="window" lastClr="FFFFFF"/>
      </a:lt1>
      <a:dk2>
        <a:srgbClr val="FFD500"/>
      </a:dk2>
      <a:lt2>
        <a:srgbClr val="EEECE1"/>
      </a:lt2>
      <a:accent1>
        <a:srgbClr val="5D5EA2"/>
      </a:accent1>
      <a:accent2>
        <a:srgbClr val="F49F26"/>
      </a:accent2>
      <a:accent3>
        <a:srgbClr val="0097C5"/>
      </a:accent3>
      <a:accent4>
        <a:srgbClr val="E9607C"/>
      </a:accent4>
      <a:accent5>
        <a:srgbClr val="A471A2"/>
      </a:accent5>
      <a:accent6>
        <a:srgbClr val="E2AFCE"/>
      </a:accent6>
      <a:hlink>
        <a:srgbClr val="FFD500"/>
      </a:hlink>
      <a:folHlink>
        <a:srgbClr val="FFD500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lIns="72000" tIns="0" rIns="72000" bIns="0" rtlCol="0">
        <a:spAutoFit/>
      </a:bodyPr>
      <a:lstStyle>
        <a:defPPr algn="r">
          <a:defRPr sz="2000"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SR 7 engagements Affiche 40x60 v1a.potx</Template>
  <TotalTime>179</TotalTime>
  <Words>125</Words>
  <Application>Microsoft Office PowerPoint</Application>
  <PresentationFormat>Personnalisé</PresentationFormat>
  <Paragraphs>11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Calibri</vt:lpstr>
      <vt:lpstr>Century Gothic</vt:lpstr>
      <vt:lpstr>Haettenschweiler</vt:lpstr>
      <vt:lpstr>Marianne</vt:lpstr>
      <vt:lpstr>SR 7 engagements Affiche 40x60 v1a</vt:lpstr>
      <vt:lpstr>Présentation PowerPoint</vt:lpstr>
    </vt:vector>
  </TitlesOfParts>
  <Company>Sécurité routière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 engagements pour une route plus sûre</dc:title>
  <dc:creator>Anatome</dc:creator>
  <cp:lastModifiedBy>fmbricolage</cp:lastModifiedBy>
  <cp:revision>31</cp:revision>
  <cp:lastPrinted>2021-05-19T17:09:13Z</cp:lastPrinted>
  <dcterms:created xsi:type="dcterms:W3CDTF">2018-02-01T03:59:39Z</dcterms:created>
  <dcterms:modified xsi:type="dcterms:W3CDTF">2026-06-26T09:00:28Z</dcterms:modified>
</cp:coreProperties>
</file>